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301" r:id="rId2"/>
    <p:sldId id="300" r:id="rId3"/>
    <p:sldId id="298" r:id="rId4"/>
    <p:sldId id="299" r:id="rId5"/>
    <p:sldId id="279" r:id="rId6"/>
    <p:sldId id="307" r:id="rId7"/>
    <p:sldId id="315" r:id="rId8"/>
    <p:sldId id="316" r:id="rId9"/>
    <p:sldId id="306" r:id="rId10"/>
    <p:sldId id="304" r:id="rId11"/>
    <p:sldId id="305" r:id="rId12"/>
  </p:sldIdLst>
  <p:sldSz cx="12192000" cy="6858000"/>
  <p:notesSz cx="6799263" cy="99298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0175A9-C208-45DA-A3DD-021C4CE26A97}" v="1" dt="2026-10-10T09:27:27.122"/>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Stijl, donker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96"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 van der Heijden" userId="e196ac36cffef1ec" providerId="LiveId" clId="{233FC289-0838-4731-9ACA-685DE88CA433}"/>
    <pc:docChg chg="undo redo custSel addSld delSld modSld sldOrd delMainMaster modNotesMaster">
      <pc:chgData name="Ad van der Heijden" userId="e196ac36cffef1ec" providerId="LiveId" clId="{233FC289-0838-4731-9ACA-685DE88CA433}" dt="2026-10-14T18:42:30.921" v="6466" actId="20577"/>
      <pc:docMkLst>
        <pc:docMk/>
      </pc:docMkLst>
      <pc:sldChg chg="modSp mod">
        <pc:chgData name="Ad van der Heijden" userId="e196ac36cffef1ec" providerId="LiveId" clId="{233FC289-0838-4731-9ACA-685DE88CA433}" dt="2026-10-10T09:43:00.575" v="6409" actId="313"/>
        <pc:sldMkLst>
          <pc:docMk/>
          <pc:sldMk cId="1046170442" sldId="307"/>
        </pc:sldMkLst>
        <pc:spChg chg="mod">
          <ac:chgData name="Ad van der Heijden" userId="e196ac36cffef1ec" providerId="LiveId" clId="{233FC289-0838-4731-9ACA-685DE88CA433}" dt="2026-10-10T09:43:00.575" v="6409" actId="313"/>
          <ac:spMkLst>
            <pc:docMk/>
            <pc:sldMk cId="1046170442" sldId="307"/>
            <ac:spMk id="7" creationId="{EFA59DB4-3D64-2876-530F-60407218244A}"/>
          </ac:spMkLst>
        </pc:spChg>
      </pc:sldChg>
      <pc:sldChg chg="modSp mod">
        <pc:chgData name="Ad van der Heijden" userId="e196ac36cffef1ec" providerId="LiveId" clId="{233FC289-0838-4731-9ACA-685DE88CA433}" dt="2026-10-14T18:42:30.921" v="6466" actId="20577"/>
        <pc:sldMkLst>
          <pc:docMk/>
          <pc:sldMk cId="284866321" sldId="315"/>
        </pc:sldMkLst>
        <pc:spChg chg="mod">
          <ac:chgData name="Ad van der Heijden" userId="e196ac36cffef1ec" providerId="LiveId" clId="{233FC289-0838-4731-9ACA-685DE88CA433}" dt="2026-10-14T18:42:30.921" v="6466" actId="20577"/>
          <ac:spMkLst>
            <pc:docMk/>
            <pc:sldMk cId="284866321" sldId="315"/>
            <ac:spMk id="25" creationId="{25E1045C-935F-F792-C6D4-BEC485880E18}"/>
          </ac:spMkLst>
        </pc:spChg>
      </pc:sldChg>
      <pc:sldChg chg="modSp mod">
        <pc:chgData name="Ad van der Heijden" userId="e196ac36cffef1ec" providerId="LiveId" clId="{233FC289-0838-4731-9ACA-685DE88CA433}" dt="2026-10-10T09:46:35.734" v="6410" actId="14100"/>
        <pc:sldMkLst>
          <pc:docMk/>
          <pc:sldMk cId="1808737085" sldId="316"/>
        </pc:sldMkLst>
        <pc:spChg chg="mod">
          <ac:chgData name="Ad van der Heijden" userId="e196ac36cffef1ec" providerId="LiveId" clId="{233FC289-0838-4731-9ACA-685DE88CA433}" dt="2026-10-10T09:46:35.734" v="6410" actId="14100"/>
          <ac:spMkLst>
            <pc:docMk/>
            <pc:sldMk cId="1808737085" sldId="316"/>
            <ac:spMk id="11" creationId="{6C786367-6BF5-D0C4-F8A8-3AD0F2BD49F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dirty="0"/>
          </a:p>
        </p:txBody>
      </p:sp>
      <p:sp>
        <p:nvSpPr>
          <p:cNvPr id="3" name="Tijdelijke aanduiding voor datum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243848A9-7777-42BC-B009-982F9F72100A}" type="datetimeFigureOut">
              <a:rPr lang="en-GB" smtClean="0"/>
              <a:t>14/10/2026</a:t>
            </a:fld>
            <a:endParaRPr lang="en-GB" dirty="0"/>
          </a:p>
        </p:txBody>
      </p:sp>
      <p:sp>
        <p:nvSpPr>
          <p:cNvPr id="4" name="Tijdelijke aanduiding voor dia-afbeelding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dirty="0"/>
          </a:p>
        </p:txBody>
      </p:sp>
      <p:sp>
        <p:nvSpPr>
          <p:cNvPr id="5" name="Tijdelijke aanduiding voor notities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6" name="Tijdelijke aanduiding voor voettekst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dirty="0"/>
          </a:p>
        </p:txBody>
      </p:sp>
      <p:sp>
        <p:nvSpPr>
          <p:cNvPr id="7" name="Tijdelijke aanduiding voor dianumm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07CABFF3-CBD4-4658-9E26-AEA2B0B40564}" type="slidenum">
              <a:rPr lang="en-GB" smtClean="0"/>
              <a:t>‹nr.›</a:t>
            </a:fld>
            <a:endParaRPr lang="en-GB" dirty="0"/>
          </a:p>
        </p:txBody>
      </p:sp>
    </p:spTree>
    <p:extLst>
      <p:ext uri="{BB962C8B-B14F-4D97-AF65-F5344CB8AC3E}">
        <p14:creationId xmlns:p14="http://schemas.microsoft.com/office/powerpoint/2010/main" val="3579912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B61F4-283E-306D-9849-128906926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692E8B-D639-DAAF-E143-A3E8FA6965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58D749-DF8E-6AA3-315D-7CE85A552D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2FD1CF-1F03-37BF-E83E-2DEC9DCE678C}"/>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0F65FD-1B44-4ACC-8A13-394BC3357F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647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B55F5-C231-1298-C777-9E825A2132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FA113-C0CB-BEA2-CC38-A9BF94CD5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AC1B4D-9AAB-BA4A-2FDA-7897CF7C84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5FB807-FC55-300E-2006-446A9A5F8C88}"/>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0F65FD-1B44-4ACC-8A13-394BC3357F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1233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0F65FD-1B44-4ACC-8A13-394BC3357F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9800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A2F6A-9418-0617-8F46-5D5C5C0894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E673C4-BEC8-9264-111A-F3A8A8B746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1340F5-F2B0-EB60-8E38-06CFC66ECD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E87075-88AD-B534-B242-77C0E66714B1}"/>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0F65FD-1B44-4ACC-8A13-394BC3357F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9725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7CABFF3-CBD4-4658-9E26-AEA2B0B40564}" type="slidenum">
              <a:rPr lang="en-GB" smtClean="0"/>
              <a:t>5</a:t>
            </a:fld>
            <a:endParaRPr lang="en-GB" dirty="0"/>
          </a:p>
        </p:txBody>
      </p:sp>
    </p:spTree>
    <p:extLst>
      <p:ext uri="{BB962C8B-B14F-4D97-AF65-F5344CB8AC3E}">
        <p14:creationId xmlns:p14="http://schemas.microsoft.com/office/powerpoint/2010/main" val="1674416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9CDDF-8DB2-40F2-8B4E-7A2FAF3082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7CF09-7100-4368-346A-50E436AA00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50A958-4655-73FC-45D8-AED090C351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CB3D62-0D70-F781-7D46-C158DA4417E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0F65FD-1B44-4ACC-8A13-394BC3357F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8961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4739C-25DD-00E1-EA26-FCDAA27A31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B09D58-3EE4-0C1E-F079-AE71B48E7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62F9DF-6BBE-BF7A-A244-B9B436835E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C84A1F-739D-D10F-965C-C43F4403B49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0F65FD-1B44-4ACC-8A13-394BC3357F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864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D2559-7597-8EAD-2776-D783B034C6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C8DD80-14AA-B2A2-EEE6-4DD0FDAD9B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565D0E-C819-83B3-4D8B-0A9A214CB4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B18D49-8648-B3D3-F397-D2E351D15DFA}"/>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0F65FD-1B44-4ACC-8A13-394BC3357F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8202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55696-BF6F-EB75-CBEB-1FE43F0651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E94E8-340E-4C4F-FB93-C682D53E28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B1CAD3-5D3E-269A-0CDB-4BBECED1AC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931C63-9080-74F1-7F19-9618E3573B6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0F65FD-1B44-4ACC-8A13-394BC3357F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6247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1315D-3503-6F79-ACFC-05A9E3C59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5D1C8E-B9B4-EC70-5AB5-90E86F8423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27F3C1-7D06-2257-CD5D-8B50C53878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9327B2-7AD0-E93F-CCC8-0F93AC948263}"/>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0F65FD-1B44-4ACC-8A13-394BC3357F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5895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154E2-688F-9A7E-7CAF-27B331A378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DA6C22-1FB9-F975-6C09-82C31C2D5A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2E8851-05E1-1B52-00A6-7EEF379D03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02DF4F-B652-40A3-B29A-62B667432B6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0F65FD-1B44-4ACC-8A13-394BC3357F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4184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046850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709491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807368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extLst>
      <p:ext uri="{BB962C8B-B14F-4D97-AF65-F5344CB8AC3E}">
        <p14:creationId xmlns:p14="http://schemas.microsoft.com/office/powerpoint/2010/main" val="2271972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72051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729725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234275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extLst>
      <p:ext uri="{BB962C8B-B14F-4D97-AF65-F5344CB8AC3E}">
        <p14:creationId xmlns:p14="http://schemas.microsoft.com/office/powerpoint/2010/main" val="1783317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564979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448794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82165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5707918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65786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56945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extLst>
      <p:ext uri="{BB962C8B-B14F-4D97-AF65-F5344CB8AC3E}">
        <p14:creationId xmlns:p14="http://schemas.microsoft.com/office/powerpoint/2010/main" val="1856074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007713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Basis 1">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77539667-F9BC-E453-EE51-29AEF647956B}"/>
              </a:ext>
            </a:extLst>
          </p:cNvPr>
          <p:cNvSpPr>
            <a:spLocks noGrp="1"/>
          </p:cNvSpPr>
          <p:nvPr>
            <p:ph type="title"/>
          </p:nvPr>
        </p:nvSpPr>
        <p:spPr>
          <a:xfrm>
            <a:off x="1066800" y="292149"/>
            <a:ext cx="10515600" cy="334802"/>
          </a:xfrm>
          <a:prstGeom prst="rect">
            <a:avLst/>
          </a:prstGeom>
        </p:spPr>
        <p:txBody>
          <a:bodyPr>
            <a:noAutofit/>
          </a:bodyPr>
          <a:lstStyle>
            <a:lvl1pPr>
              <a:defRPr sz="1996">
                <a:solidFill>
                  <a:schemeClr val="accent4"/>
                </a:solidFill>
              </a:defRPr>
            </a:lvl1pPr>
          </a:lstStyle>
          <a:p>
            <a:r>
              <a:rPr lang="nl-NL" dirty="0"/>
              <a:t>Klik om stijl te bewerken</a:t>
            </a:r>
          </a:p>
        </p:txBody>
      </p:sp>
      <p:sp>
        <p:nvSpPr>
          <p:cNvPr id="9" name="Tijdelijke aanduiding voor inhoud 2">
            <a:extLst>
              <a:ext uri="{FF2B5EF4-FFF2-40B4-BE49-F238E27FC236}">
                <a16:creationId xmlns:a16="http://schemas.microsoft.com/office/drawing/2014/main" id="{0CA0F78A-1AD4-7B75-2E00-A4FFAFBBF9FD}"/>
              </a:ext>
            </a:extLst>
          </p:cNvPr>
          <p:cNvSpPr>
            <a:spLocks noGrp="1"/>
          </p:cNvSpPr>
          <p:nvPr>
            <p:ph sz="half" idx="1"/>
          </p:nvPr>
        </p:nvSpPr>
        <p:spPr>
          <a:xfrm>
            <a:off x="1066801" y="1414914"/>
            <a:ext cx="5181601" cy="5004937"/>
          </a:xfrm>
          <a:prstGeom prst="rect">
            <a:avLst/>
          </a:prstGeom>
        </p:spPr>
        <p:txBody>
          <a:bodyPr>
            <a:normAutofit/>
          </a:bodyPr>
          <a:lstStyle>
            <a:lvl1pPr marL="0" indent="0">
              <a:buNone/>
              <a:defRPr sz="998"/>
            </a:lvl1pPr>
            <a:lvl2pPr>
              <a:defRPr sz="998"/>
            </a:lvl2pPr>
            <a:lvl3pPr>
              <a:defRPr sz="998"/>
            </a:lvl3pPr>
            <a:lvl4pPr>
              <a:defRPr sz="998"/>
            </a:lvl4pPr>
            <a:lvl5pPr>
              <a:defRPr sz="998"/>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 name="Tijdelijke aanduiding voor inhoud 3">
            <a:extLst>
              <a:ext uri="{FF2B5EF4-FFF2-40B4-BE49-F238E27FC236}">
                <a16:creationId xmlns:a16="http://schemas.microsoft.com/office/drawing/2014/main" id="{88428A14-5412-9C5A-DBF3-8B9F15E71A7D}"/>
              </a:ext>
            </a:extLst>
          </p:cNvPr>
          <p:cNvSpPr>
            <a:spLocks noGrp="1"/>
          </p:cNvSpPr>
          <p:nvPr>
            <p:ph sz="half" idx="2"/>
          </p:nvPr>
        </p:nvSpPr>
        <p:spPr>
          <a:xfrm>
            <a:off x="6400802" y="1414914"/>
            <a:ext cx="5181601" cy="5004937"/>
          </a:xfrm>
          <a:prstGeom prst="rect">
            <a:avLst/>
          </a:prstGeom>
        </p:spPr>
        <p:txBody>
          <a:bodyPr>
            <a:normAutofit/>
          </a:bodyPr>
          <a:lstStyle>
            <a:lvl1pPr marL="0" indent="0">
              <a:buNone/>
              <a:defRPr sz="998"/>
            </a:lvl1pPr>
            <a:lvl2pPr>
              <a:defRPr sz="998"/>
            </a:lvl2pPr>
            <a:lvl3pPr>
              <a:defRPr sz="998"/>
            </a:lvl3pPr>
            <a:lvl4pPr>
              <a:defRPr sz="998"/>
            </a:lvl4pPr>
            <a:lvl5pPr>
              <a:defRPr sz="998"/>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2" name="Tijdelijke aanduiding voor tekst 16">
            <a:extLst>
              <a:ext uri="{FF2B5EF4-FFF2-40B4-BE49-F238E27FC236}">
                <a16:creationId xmlns:a16="http://schemas.microsoft.com/office/drawing/2014/main" id="{2FB96E6F-B180-7502-930E-DD31C8F437A9}"/>
              </a:ext>
            </a:extLst>
          </p:cNvPr>
          <p:cNvSpPr>
            <a:spLocks noGrp="1"/>
          </p:cNvSpPr>
          <p:nvPr>
            <p:ph type="body" sz="quarter" idx="13"/>
          </p:nvPr>
        </p:nvSpPr>
        <p:spPr>
          <a:xfrm>
            <a:off x="1066799" y="793880"/>
            <a:ext cx="6769100" cy="263642"/>
          </a:xfrm>
        </p:spPr>
        <p:txBody>
          <a:bodyPr>
            <a:noAutofit/>
          </a:bodyPr>
          <a:lstStyle>
            <a:lvl1pPr marL="0" indent="0">
              <a:buNone/>
              <a:defRPr sz="1452">
                <a:solidFill>
                  <a:schemeClr val="accent4"/>
                </a:solidFill>
                <a:latin typeface="+mj-lt"/>
              </a:defRPr>
            </a:lvl1pPr>
            <a:lvl2pPr>
              <a:defRPr sz="1432">
                <a:latin typeface="+mj-lt"/>
              </a:defRPr>
            </a:lvl2pPr>
            <a:lvl3pPr>
              <a:defRPr sz="1432">
                <a:latin typeface="+mj-lt"/>
              </a:defRPr>
            </a:lvl3pPr>
            <a:lvl4pPr>
              <a:defRPr sz="1432">
                <a:latin typeface="+mj-lt"/>
              </a:defRPr>
            </a:lvl4pPr>
            <a:lvl5pPr>
              <a:defRPr sz="1432">
                <a:latin typeface="+mj-lt"/>
              </a:defRPr>
            </a:lvl5pPr>
          </a:lstStyle>
          <a:p>
            <a:pPr lvl="0"/>
            <a:r>
              <a:rPr lang="nl-NL" dirty="0"/>
              <a:t>Klikken om de tekststijl van het model te bewerken</a:t>
            </a:r>
          </a:p>
        </p:txBody>
      </p:sp>
      <p:sp>
        <p:nvSpPr>
          <p:cNvPr id="13" name="Tijdelijke aanduiding voor tekst 16">
            <a:extLst>
              <a:ext uri="{FF2B5EF4-FFF2-40B4-BE49-F238E27FC236}">
                <a16:creationId xmlns:a16="http://schemas.microsoft.com/office/drawing/2014/main" id="{A88B8A89-F7D3-C53C-90CB-F53AC76DDD51}"/>
              </a:ext>
            </a:extLst>
          </p:cNvPr>
          <p:cNvSpPr>
            <a:spLocks noGrp="1"/>
          </p:cNvSpPr>
          <p:nvPr>
            <p:ph type="body" sz="quarter" idx="14"/>
          </p:nvPr>
        </p:nvSpPr>
        <p:spPr>
          <a:xfrm>
            <a:off x="1066799" y="1057522"/>
            <a:ext cx="6769100" cy="263642"/>
          </a:xfrm>
        </p:spPr>
        <p:txBody>
          <a:bodyPr>
            <a:noAutofit/>
          </a:bodyPr>
          <a:lstStyle>
            <a:lvl1pPr marL="0" indent="0">
              <a:buNone/>
              <a:defRPr sz="1273">
                <a:solidFill>
                  <a:schemeClr val="accent6">
                    <a:lumMod val="90000"/>
                  </a:schemeClr>
                </a:solidFill>
                <a:latin typeface="+mn-lt"/>
              </a:defRPr>
            </a:lvl1pPr>
            <a:lvl2pPr>
              <a:defRPr sz="1432">
                <a:latin typeface="+mj-lt"/>
              </a:defRPr>
            </a:lvl2pPr>
            <a:lvl3pPr>
              <a:defRPr sz="1432">
                <a:latin typeface="+mj-lt"/>
              </a:defRPr>
            </a:lvl3pPr>
            <a:lvl4pPr>
              <a:defRPr sz="1432">
                <a:latin typeface="+mj-lt"/>
              </a:defRPr>
            </a:lvl4pPr>
            <a:lvl5pPr>
              <a:defRPr sz="1432">
                <a:latin typeface="+mj-lt"/>
              </a:defRPr>
            </a:lvl5pPr>
          </a:lstStyle>
          <a:p>
            <a:pPr lvl="0"/>
            <a:r>
              <a:rPr lang="nl-NL" dirty="0"/>
              <a:t>Klikken om de tekststijl van het model te bewerken</a:t>
            </a:r>
          </a:p>
        </p:txBody>
      </p:sp>
      <p:sp>
        <p:nvSpPr>
          <p:cNvPr id="2" name="Tijdelijke aanduiding voor dianummer 5">
            <a:extLst>
              <a:ext uri="{FF2B5EF4-FFF2-40B4-BE49-F238E27FC236}">
                <a16:creationId xmlns:a16="http://schemas.microsoft.com/office/drawing/2014/main" id="{FF1097CB-57E6-31AA-ADC1-E68ACF7CA7ED}"/>
              </a:ext>
            </a:extLst>
          </p:cNvPr>
          <p:cNvSpPr txBox="1"/>
          <p:nvPr userDrawn="1"/>
        </p:nvSpPr>
        <p:spPr>
          <a:xfrm>
            <a:off x="11095409" y="6486261"/>
            <a:ext cx="486992" cy="230349"/>
          </a:xfrm>
          <a:prstGeom prst="rect">
            <a:avLst/>
          </a:prstGeom>
        </p:spPr>
        <p:txBody>
          <a:bodyPr/>
          <a:lstStyle>
            <a:defPPr>
              <a:defRPr lang="nl-NL"/>
            </a:defPPr>
            <a:lvl1pPr marL="0" algn="l" defTabSz="914304" rtl="0" eaLnBrk="1" latinLnBrk="0" hangingPunct="1">
              <a:defRPr sz="965" b="1" kern="1200">
                <a:solidFill>
                  <a:schemeClr val="accent4"/>
                </a:solidFill>
                <a:latin typeface="Avenir Next LT Pro Light" panose="020B0304020202020204" pitchFamily="34" charset="0"/>
                <a:ea typeface="+mn-ea"/>
                <a:cs typeface="+mn-cs"/>
              </a:defRPr>
            </a:lvl1pPr>
            <a:lvl2pPr marL="457151" algn="l" defTabSz="914304" rtl="0" eaLnBrk="1" latinLnBrk="0" hangingPunct="1">
              <a:defRPr sz="1799" kern="1200">
                <a:solidFill>
                  <a:schemeClr val="tx1"/>
                </a:solidFill>
                <a:latin typeface="+mn-lt"/>
                <a:ea typeface="+mn-ea"/>
                <a:cs typeface="+mn-cs"/>
              </a:defRPr>
            </a:lvl2pPr>
            <a:lvl3pPr marL="914304" algn="l" defTabSz="914304" rtl="0" eaLnBrk="1" latinLnBrk="0" hangingPunct="1">
              <a:defRPr sz="1799" kern="1200">
                <a:solidFill>
                  <a:schemeClr val="tx1"/>
                </a:solidFill>
                <a:latin typeface="+mn-lt"/>
                <a:ea typeface="+mn-ea"/>
                <a:cs typeface="+mn-cs"/>
              </a:defRPr>
            </a:lvl3pPr>
            <a:lvl4pPr marL="1371455" algn="l" defTabSz="914304" rtl="0" eaLnBrk="1" latinLnBrk="0" hangingPunct="1">
              <a:defRPr sz="1799" kern="1200">
                <a:solidFill>
                  <a:schemeClr val="tx1"/>
                </a:solidFill>
                <a:latin typeface="+mn-lt"/>
                <a:ea typeface="+mn-ea"/>
                <a:cs typeface="+mn-cs"/>
              </a:defRPr>
            </a:lvl4pPr>
            <a:lvl5pPr marL="1828606" algn="l" defTabSz="914304" rtl="0" eaLnBrk="1" latinLnBrk="0" hangingPunct="1">
              <a:defRPr sz="1799" kern="1200">
                <a:solidFill>
                  <a:schemeClr val="tx1"/>
                </a:solidFill>
                <a:latin typeface="+mn-lt"/>
                <a:ea typeface="+mn-ea"/>
                <a:cs typeface="+mn-cs"/>
              </a:defRPr>
            </a:lvl5pPr>
            <a:lvl6pPr marL="2285757" algn="l" defTabSz="914304" rtl="0" eaLnBrk="1" latinLnBrk="0" hangingPunct="1">
              <a:defRPr sz="1799" kern="1200">
                <a:solidFill>
                  <a:schemeClr val="tx1"/>
                </a:solidFill>
                <a:latin typeface="+mn-lt"/>
                <a:ea typeface="+mn-ea"/>
                <a:cs typeface="+mn-cs"/>
              </a:defRPr>
            </a:lvl6pPr>
            <a:lvl7pPr marL="2742910" algn="l" defTabSz="914304" rtl="0" eaLnBrk="1" latinLnBrk="0" hangingPunct="1">
              <a:defRPr sz="1799" kern="1200">
                <a:solidFill>
                  <a:schemeClr val="tx1"/>
                </a:solidFill>
                <a:latin typeface="+mn-lt"/>
                <a:ea typeface="+mn-ea"/>
                <a:cs typeface="+mn-cs"/>
              </a:defRPr>
            </a:lvl7pPr>
            <a:lvl8pPr marL="3200061" algn="l" defTabSz="914304" rtl="0" eaLnBrk="1" latinLnBrk="0" hangingPunct="1">
              <a:defRPr sz="1799" kern="1200">
                <a:solidFill>
                  <a:schemeClr val="tx1"/>
                </a:solidFill>
                <a:latin typeface="+mn-lt"/>
                <a:ea typeface="+mn-ea"/>
                <a:cs typeface="+mn-cs"/>
              </a:defRPr>
            </a:lvl8pPr>
            <a:lvl9pPr marL="3657212" algn="l" defTabSz="914304" rtl="0" eaLnBrk="1" latinLnBrk="0" hangingPunct="1">
              <a:defRPr sz="1799" kern="1200">
                <a:solidFill>
                  <a:schemeClr val="tx1"/>
                </a:solidFill>
                <a:latin typeface="+mn-lt"/>
                <a:ea typeface="+mn-ea"/>
                <a:cs typeface="+mn-cs"/>
              </a:defRPr>
            </a:lvl9pPr>
          </a:lstStyle>
          <a:p>
            <a:pPr algn="r"/>
            <a:fld id="{D6CED6E6-0EDF-4765-9F92-85123442B83B}" type="slidenum">
              <a:rPr lang="nl-NL" sz="875" smtClean="0"/>
              <a:pPr algn="r"/>
              <a:t>‹nr.›</a:t>
            </a:fld>
            <a:endParaRPr lang="nl-NL" sz="875" dirty="0"/>
          </a:p>
        </p:txBody>
      </p:sp>
      <p:sp>
        <p:nvSpPr>
          <p:cNvPr id="3" name="Tekstvak 2">
            <a:extLst>
              <a:ext uri="{FF2B5EF4-FFF2-40B4-BE49-F238E27FC236}">
                <a16:creationId xmlns:a16="http://schemas.microsoft.com/office/drawing/2014/main" id="{55C0E240-5E31-314F-34FD-70218EA26796}"/>
              </a:ext>
            </a:extLst>
          </p:cNvPr>
          <p:cNvSpPr txBox="1"/>
          <p:nvPr userDrawn="1"/>
        </p:nvSpPr>
        <p:spPr>
          <a:xfrm>
            <a:off x="9599947" y="6486260"/>
            <a:ext cx="1495463" cy="231923"/>
          </a:xfrm>
          <a:prstGeom prst="rect">
            <a:avLst/>
          </a:prstGeom>
          <a:noFill/>
        </p:spPr>
        <p:txBody>
          <a:bodyPr wrap="square">
            <a:spAutoFit/>
          </a:bodyPr>
          <a:lstStyle/>
          <a:p>
            <a:pPr algn="r"/>
            <a:r>
              <a:rPr lang="nl-NL" sz="907" b="1" dirty="0">
                <a:solidFill>
                  <a:schemeClr val="accent4"/>
                </a:solidFill>
                <a:latin typeface="Avenir Next LT Pro Demi" panose="020B0504020202020204" pitchFamily="34" charset="77"/>
              </a:rPr>
              <a:t>Dorpsvisie </a:t>
            </a:r>
            <a:r>
              <a:rPr lang="nl-NL" sz="907" dirty="0">
                <a:solidFill>
                  <a:schemeClr val="accent4"/>
                </a:solidFill>
                <a:latin typeface="Avenir Medium" panose="02000503020000020003" pitchFamily="2" charset="0"/>
              </a:rPr>
              <a:t>Olland</a:t>
            </a:r>
          </a:p>
        </p:txBody>
      </p:sp>
    </p:spTree>
    <p:extLst>
      <p:ext uri="{BB962C8B-B14F-4D97-AF65-F5344CB8AC3E}">
        <p14:creationId xmlns:p14="http://schemas.microsoft.com/office/powerpoint/2010/main" val="1781450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10/14/2026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3070608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file:///C:\Users\Ad\OneDrive\Documenten\Dorpsraad\Vergaderingen\Presentatie%20Buurtadviseur%202026.pptx"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hyperlink" Target="https://d.docs.live.net/e196ac36cffef1ec/Documenten/Dorpsraad/Vergaderingen/Presentatie%20Sociaal%20Werk%20Meierijstad.pdf"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F58AF8-0D38-73A8-CB1D-EABC97B2FA0D}"/>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D19D8632-FC93-A075-0009-AD6F53D93527}"/>
              </a:ext>
            </a:extLst>
          </p:cNvPr>
          <p:cNvPicPr>
            <a:picLocks noChangeAspect="1"/>
          </p:cNvPicPr>
          <p:nvPr/>
        </p:nvPicPr>
        <p:blipFill>
          <a:blip r:embed="rId3">
            <a:extLst>
              <a:ext uri="{28A0092B-C50C-407E-A947-70E740481C1C}">
                <a14:useLocalDpi xmlns:a14="http://schemas.microsoft.com/office/drawing/2010/main" val="0"/>
              </a:ext>
            </a:extLst>
          </a:blip>
          <a:srcRect l="39693" r="10057" b="1"/>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6" name="Titel 5">
            <a:extLst>
              <a:ext uri="{FF2B5EF4-FFF2-40B4-BE49-F238E27FC236}">
                <a16:creationId xmlns:a16="http://schemas.microsoft.com/office/drawing/2014/main" id="{C9787E6B-8832-B228-D8EF-BA681CB5B2E7}"/>
              </a:ext>
            </a:extLst>
          </p:cNvPr>
          <p:cNvSpPr>
            <a:spLocks noGrp="1"/>
          </p:cNvSpPr>
          <p:nvPr>
            <p:ph type="ctrTitle"/>
          </p:nvPr>
        </p:nvSpPr>
        <p:spPr>
          <a:xfrm>
            <a:off x="408890" y="2088778"/>
            <a:ext cx="4807908" cy="3944470"/>
          </a:xfrm>
        </p:spPr>
        <p:txBody>
          <a:bodyPr>
            <a:normAutofit fontScale="90000"/>
          </a:bodyPr>
          <a:lstStyle/>
          <a:p>
            <a:pPr algn="ctr"/>
            <a:r>
              <a:rPr lang="nl-NL" sz="4800" dirty="0"/>
              <a:t>Welkom op het Ollands Overleg 2026</a:t>
            </a:r>
            <a:br>
              <a:rPr lang="nl-NL" sz="4800" dirty="0"/>
            </a:br>
            <a:br>
              <a:rPr lang="nl-NL" sz="4800" dirty="0"/>
            </a:br>
            <a:br>
              <a:rPr lang="nl-NL" sz="4800" dirty="0"/>
            </a:br>
            <a:r>
              <a:rPr lang="nl-NL" sz="2700" dirty="0"/>
              <a:t>Dorpsraad Olland</a:t>
            </a:r>
          </a:p>
        </p:txBody>
      </p:sp>
      <p:cxnSp>
        <p:nvCxnSpPr>
          <p:cNvPr id="12" name="Straight Connector 11">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18"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0"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2"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4"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6"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8"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pic>
        <p:nvPicPr>
          <p:cNvPr id="4" name="Picture 3">
            <a:extLst>
              <a:ext uri="{FF2B5EF4-FFF2-40B4-BE49-F238E27FC236}">
                <a16:creationId xmlns:a16="http://schemas.microsoft.com/office/drawing/2014/main" id="{BB5A14E2-62A3-D7BB-B5AF-33E24A8BB18B}"/>
              </a:ext>
            </a:extLst>
          </p:cNvPr>
          <p:cNvPicPr>
            <a:picLocks noChangeAspect="1"/>
          </p:cNvPicPr>
          <p:nvPr/>
        </p:nvPicPr>
        <p:blipFill>
          <a:blip r:embed="rId4"/>
          <a:stretch>
            <a:fillRect/>
          </a:stretch>
        </p:blipFill>
        <p:spPr>
          <a:xfrm>
            <a:off x="11038114" y="6143587"/>
            <a:ext cx="1153886" cy="705152"/>
          </a:xfrm>
          <a:prstGeom prst="rect">
            <a:avLst/>
          </a:prstGeom>
        </p:spPr>
      </p:pic>
    </p:spTree>
    <p:extLst>
      <p:ext uri="{BB962C8B-B14F-4D97-AF65-F5344CB8AC3E}">
        <p14:creationId xmlns:p14="http://schemas.microsoft.com/office/powerpoint/2010/main" val="1353837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BFF56-450B-C3CC-C884-FF2D86EC2F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23B986-F387-393D-7EFB-224D2506A852}"/>
              </a:ext>
            </a:extLst>
          </p:cNvPr>
          <p:cNvSpPr>
            <a:spLocks noGrp="1"/>
          </p:cNvSpPr>
          <p:nvPr>
            <p:ph type="ctrTitle"/>
          </p:nvPr>
        </p:nvSpPr>
        <p:spPr>
          <a:xfrm>
            <a:off x="869577" y="277905"/>
            <a:ext cx="8973670" cy="843520"/>
          </a:xfrm>
        </p:spPr>
        <p:txBody>
          <a:bodyPr/>
          <a:lstStyle/>
          <a:p>
            <a:pPr algn="ctr"/>
            <a:r>
              <a:rPr lang="nl-NL" sz="4000" dirty="0"/>
              <a:t>Agenda</a:t>
            </a:r>
            <a:endParaRPr lang="en-US" sz="4000" dirty="0"/>
          </a:p>
        </p:txBody>
      </p:sp>
      <p:pic>
        <p:nvPicPr>
          <p:cNvPr id="4" name="Picture 3">
            <a:extLst>
              <a:ext uri="{FF2B5EF4-FFF2-40B4-BE49-F238E27FC236}">
                <a16:creationId xmlns:a16="http://schemas.microsoft.com/office/drawing/2014/main" id="{39F9BCBF-03FF-E4D3-1DCB-1A68D6EA0385}"/>
              </a:ext>
            </a:extLst>
          </p:cNvPr>
          <p:cNvPicPr>
            <a:picLocks noChangeAspect="1"/>
          </p:cNvPicPr>
          <p:nvPr/>
        </p:nvPicPr>
        <p:blipFill>
          <a:blip r:embed="rId3"/>
          <a:stretch>
            <a:fillRect/>
          </a:stretch>
        </p:blipFill>
        <p:spPr>
          <a:xfrm>
            <a:off x="11038114" y="6143587"/>
            <a:ext cx="1153886" cy="705152"/>
          </a:xfrm>
          <a:prstGeom prst="rect">
            <a:avLst/>
          </a:prstGeom>
        </p:spPr>
      </p:pic>
      <p:sp>
        <p:nvSpPr>
          <p:cNvPr id="3" name="Ondertitel 2">
            <a:extLst>
              <a:ext uri="{FF2B5EF4-FFF2-40B4-BE49-F238E27FC236}">
                <a16:creationId xmlns:a16="http://schemas.microsoft.com/office/drawing/2014/main" id="{5DAF5B33-47CF-36DE-2937-80D054B87DA7}"/>
              </a:ext>
            </a:extLst>
          </p:cNvPr>
          <p:cNvSpPr txBox="1">
            <a:spLocks/>
          </p:cNvSpPr>
          <p:nvPr/>
        </p:nvSpPr>
        <p:spPr bwMode="gray">
          <a:xfrm>
            <a:off x="1139337" y="1470245"/>
            <a:ext cx="10122568" cy="5159439"/>
          </a:xfrm>
          <a:prstGeom prst="rect">
            <a:avLst/>
          </a:prstGeom>
        </p:spPr>
        <p:txBody>
          <a:bodyPr vert="horz" lIns="0" tIns="0" rIns="0" bIns="0" rtlCol="0">
            <a:normAutofit/>
          </a:bodyPr>
          <a:lstStyle>
            <a:lvl1pPr marL="0" indent="0" algn="l" defTabSz="914400" rtl="0" eaLnBrk="1" latinLnBrk="0" hangingPunct="1">
              <a:lnSpc>
                <a:spcPts val="2400"/>
              </a:lnSpc>
              <a:spcBef>
                <a:spcPts val="0"/>
              </a:spcBef>
              <a:buClr>
                <a:schemeClr val="accent1"/>
              </a:buClr>
              <a:buFont typeface="Arial" panose="020B0604020202020204" pitchFamily="34" charset="0"/>
              <a:buNone/>
              <a:defRPr sz="2400" kern="1200">
                <a:solidFill>
                  <a:schemeClr val="accent3"/>
                </a:solidFill>
                <a:latin typeface="+mn-lt"/>
                <a:ea typeface="+mn-ea"/>
                <a:cs typeface="+mn-cs"/>
              </a:defRPr>
            </a:lvl1pPr>
            <a:lvl2pPr marL="457200" indent="0" algn="ctr" defTabSz="914400" rtl="0" eaLnBrk="1" latinLnBrk="0" hangingPunct="1">
              <a:lnSpc>
                <a:spcPts val="1800"/>
              </a:lnSpc>
              <a:spcBef>
                <a:spcPts val="500"/>
              </a:spcBef>
              <a:buClr>
                <a:schemeClr val="accent3"/>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ts val="1800"/>
              </a:lnSpc>
              <a:spcBef>
                <a:spcPts val="500"/>
              </a:spcBef>
              <a:buClr>
                <a:schemeClr val="accent3"/>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ts val="1800"/>
              </a:lnSpc>
              <a:spcBef>
                <a:spcPts val="500"/>
              </a:spcBef>
              <a:buClr>
                <a:schemeClr val="accent3"/>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ts val="1800"/>
              </a:lnSpc>
              <a:spcBef>
                <a:spcPts val="500"/>
              </a:spcBef>
              <a:buClr>
                <a:schemeClr val="accent3"/>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nSpc>
                <a:spcPct val="100000"/>
              </a:lnSpc>
              <a:spcBef>
                <a:spcPts val="600"/>
              </a:spcBef>
              <a:buClr>
                <a:schemeClr val="bg2">
                  <a:lumMod val="50000"/>
                </a:schemeClr>
              </a:buClr>
              <a:buFont typeface="+mj-lt"/>
              <a:buAutoNum type="arabicPeriod"/>
            </a:pPr>
            <a:r>
              <a:rPr lang="nl-NL" dirty="0">
                <a:solidFill>
                  <a:schemeClr val="bg2">
                    <a:lumMod val="50000"/>
                  </a:schemeClr>
                </a:solidFill>
              </a:rPr>
              <a:t>Opening - kennismaking							</a:t>
            </a:r>
          </a:p>
          <a:p>
            <a:pPr marL="457200" indent="-457200">
              <a:lnSpc>
                <a:spcPct val="100000"/>
              </a:lnSpc>
              <a:spcBef>
                <a:spcPts val="600"/>
              </a:spcBef>
              <a:buClr>
                <a:schemeClr val="bg2">
                  <a:lumMod val="50000"/>
                </a:schemeClr>
              </a:buClr>
              <a:buFont typeface="+mj-lt"/>
              <a:buAutoNum type="arabicPeriod"/>
            </a:pPr>
            <a:r>
              <a:rPr lang="nl-NL" dirty="0">
                <a:solidFill>
                  <a:schemeClr val="bg2">
                    <a:lumMod val="50000"/>
                  </a:schemeClr>
                </a:solidFill>
              </a:rPr>
              <a:t>Vaststelling van de agenda</a:t>
            </a:r>
          </a:p>
          <a:p>
            <a:pPr marL="457200" indent="-457200">
              <a:lnSpc>
                <a:spcPct val="100000"/>
              </a:lnSpc>
              <a:spcBef>
                <a:spcPts val="600"/>
              </a:spcBef>
              <a:buClr>
                <a:schemeClr val="bg2">
                  <a:lumMod val="50000"/>
                </a:schemeClr>
              </a:buClr>
              <a:buFont typeface="+mj-lt"/>
              <a:buAutoNum type="arabicPeriod"/>
            </a:pPr>
            <a:r>
              <a:rPr lang="nl-NL" dirty="0">
                <a:solidFill>
                  <a:schemeClr val="bg2">
                    <a:lumMod val="50000"/>
                  </a:schemeClr>
                </a:solidFill>
              </a:rPr>
              <a:t>Welke onderwerpen moeten vanavond                                          zeker aan de orde komen			</a:t>
            </a:r>
          </a:p>
          <a:p>
            <a:pPr marL="457200" indent="-457200">
              <a:lnSpc>
                <a:spcPct val="100000"/>
              </a:lnSpc>
              <a:spcBef>
                <a:spcPts val="600"/>
              </a:spcBef>
              <a:buClr>
                <a:schemeClr val="bg2">
                  <a:lumMod val="50000"/>
                </a:schemeClr>
              </a:buClr>
              <a:buFont typeface="+mj-lt"/>
              <a:buAutoNum type="arabicPeriod"/>
            </a:pPr>
            <a:r>
              <a:rPr lang="nl-NL" dirty="0">
                <a:solidFill>
                  <a:schemeClr val="bg2">
                    <a:lumMod val="50000"/>
                  </a:schemeClr>
                </a:solidFill>
              </a:rPr>
              <a:t>Kennismaking - presentatie Buurtadviseur		</a:t>
            </a:r>
          </a:p>
          <a:p>
            <a:pPr>
              <a:lnSpc>
                <a:spcPct val="100000"/>
              </a:lnSpc>
              <a:spcBef>
                <a:spcPts val="600"/>
              </a:spcBef>
              <a:buClr>
                <a:schemeClr val="bg2">
                  <a:lumMod val="50000"/>
                </a:schemeClr>
              </a:buClr>
            </a:pPr>
            <a:r>
              <a:rPr lang="nl-NL" dirty="0">
                <a:solidFill>
                  <a:schemeClr val="bg2">
                    <a:lumMod val="50000"/>
                  </a:schemeClr>
                </a:solidFill>
              </a:rPr>
              <a:t>     Kennismaking – presentatie SWM			</a:t>
            </a:r>
          </a:p>
          <a:p>
            <a:pPr marL="457200" indent="-457200">
              <a:lnSpc>
                <a:spcPct val="100000"/>
              </a:lnSpc>
              <a:spcBef>
                <a:spcPts val="600"/>
              </a:spcBef>
              <a:buClr>
                <a:schemeClr val="bg2">
                  <a:lumMod val="50000"/>
                </a:schemeClr>
              </a:buClr>
              <a:buFont typeface="+mj-lt"/>
              <a:buAutoNum type="arabicPeriod" startAt="5"/>
            </a:pPr>
            <a:r>
              <a:rPr lang="nl-NL" dirty="0">
                <a:solidFill>
                  <a:schemeClr val="bg2">
                    <a:lumMod val="50000"/>
                  </a:schemeClr>
                </a:solidFill>
              </a:rPr>
              <a:t>Dorpsvisie – voortgang en uitdagingen</a:t>
            </a:r>
          </a:p>
          <a:p>
            <a:pPr marL="457200" indent="-457200">
              <a:lnSpc>
                <a:spcPct val="100000"/>
              </a:lnSpc>
              <a:spcBef>
                <a:spcPts val="600"/>
              </a:spcBef>
              <a:buClr>
                <a:schemeClr val="bg2">
                  <a:lumMod val="50000"/>
                </a:schemeClr>
              </a:buClr>
              <a:buFont typeface="+mj-lt"/>
              <a:buAutoNum type="arabicPeriod" startAt="5"/>
            </a:pPr>
            <a:r>
              <a:rPr lang="nl-NL" dirty="0">
                <a:solidFill>
                  <a:schemeClr val="bg2">
                    <a:lumMod val="50000"/>
                  </a:schemeClr>
                </a:solidFill>
              </a:rPr>
              <a:t>Tafelgesprekken in groepjes met terugkoppeling</a:t>
            </a:r>
          </a:p>
          <a:p>
            <a:pPr>
              <a:lnSpc>
                <a:spcPct val="100000"/>
              </a:lnSpc>
              <a:spcBef>
                <a:spcPts val="600"/>
              </a:spcBef>
              <a:buClr>
                <a:schemeClr val="bg2">
                  <a:lumMod val="50000"/>
                </a:schemeClr>
              </a:buClr>
            </a:pPr>
            <a:r>
              <a:rPr lang="nl-NL" dirty="0">
                <a:solidFill>
                  <a:schemeClr val="bg2">
                    <a:lumMod val="50000"/>
                  </a:schemeClr>
                </a:solidFill>
              </a:rPr>
              <a:t>7.  Mededelingen - Rondvraag		</a:t>
            </a:r>
          </a:p>
          <a:p>
            <a:pPr lvl="1" algn="l">
              <a:lnSpc>
                <a:spcPct val="150000"/>
              </a:lnSpc>
            </a:pPr>
            <a:endParaRPr lang="nl-NL" sz="3400" dirty="0">
              <a:solidFill>
                <a:schemeClr val="bg2">
                  <a:lumMod val="50000"/>
                </a:schemeClr>
              </a:solidFill>
            </a:endParaRPr>
          </a:p>
          <a:p>
            <a:pPr marL="800100" lvl="1" indent="-342900">
              <a:lnSpc>
                <a:spcPct val="150000"/>
              </a:lnSpc>
              <a:buFont typeface="Arial" panose="020B0604020202020204" pitchFamily="34" charset="0"/>
              <a:buChar char="•"/>
            </a:pPr>
            <a:endParaRPr lang="nl-NL" dirty="0">
              <a:solidFill>
                <a:schemeClr val="bg2">
                  <a:lumMod val="50000"/>
                </a:schemeClr>
              </a:solidFill>
            </a:endParaRPr>
          </a:p>
          <a:p>
            <a:pPr marL="800100" lvl="1" indent="-342900" algn="l">
              <a:lnSpc>
                <a:spcPct val="150000"/>
              </a:lnSpc>
              <a:buFont typeface="Arial" panose="020B0604020202020204" pitchFamily="34" charset="0"/>
              <a:buChar char="•"/>
            </a:pPr>
            <a:endParaRPr lang="nl-NL" dirty="0">
              <a:solidFill>
                <a:schemeClr val="bg2">
                  <a:lumMod val="50000"/>
                </a:schemeClr>
              </a:solidFill>
            </a:endParaRPr>
          </a:p>
          <a:p>
            <a:pPr marL="800100" lvl="1" indent="-342900" algn="l">
              <a:lnSpc>
                <a:spcPct val="150000"/>
              </a:lnSpc>
              <a:buFont typeface="Arial" panose="020B0604020202020204" pitchFamily="34" charset="0"/>
              <a:buChar char="•"/>
            </a:pPr>
            <a:endParaRPr lang="nl-NL" dirty="0">
              <a:solidFill>
                <a:schemeClr val="bg2">
                  <a:lumMod val="50000"/>
                </a:schemeClr>
              </a:solidFill>
            </a:endParaRPr>
          </a:p>
          <a:p>
            <a:pPr marL="800100" lvl="1" indent="-342900" algn="l">
              <a:lnSpc>
                <a:spcPct val="150000"/>
              </a:lnSpc>
              <a:buFont typeface="Arial" panose="020B0604020202020204" pitchFamily="34" charset="0"/>
              <a:buChar char="•"/>
            </a:pPr>
            <a:endParaRPr lang="nl-NL" dirty="0">
              <a:solidFill>
                <a:schemeClr val="bg2">
                  <a:lumMod val="50000"/>
                </a:schemeClr>
              </a:solidFill>
            </a:endParaRPr>
          </a:p>
          <a:p>
            <a:endParaRPr lang="nl-NL" dirty="0"/>
          </a:p>
        </p:txBody>
      </p:sp>
    </p:spTree>
    <p:extLst>
      <p:ext uri="{BB962C8B-B14F-4D97-AF65-F5344CB8AC3E}">
        <p14:creationId xmlns:p14="http://schemas.microsoft.com/office/powerpoint/2010/main" val="2943129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1648" y="2823881"/>
            <a:ext cx="8973670" cy="843520"/>
          </a:xfrm>
        </p:spPr>
        <p:txBody>
          <a:bodyPr/>
          <a:lstStyle/>
          <a:p>
            <a:pPr algn="ctr"/>
            <a:r>
              <a:rPr lang="nl-NL" sz="4000" dirty="0">
                <a:hlinkClick r:id="rId3" action="ppaction://hlinkpres?slideindex=1&amp;slidetitle="/>
              </a:rPr>
              <a:t>Buurtadviseur Gemeente</a:t>
            </a:r>
            <a:endParaRPr lang="en-US" sz="4000" dirty="0"/>
          </a:p>
        </p:txBody>
      </p:sp>
      <p:pic>
        <p:nvPicPr>
          <p:cNvPr id="4" name="Picture 3"/>
          <p:cNvPicPr>
            <a:picLocks noChangeAspect="1"/>
          </p:cNvPicPr>
          <p:nvPr/>
        </p:nvPicPr>
        <p:blipFill>
          <a:blip r:embed="rId4"/>
          <a:stretch>
            <a:fillRect/>
          </a:stretch>
        </p:blipFill>
        <p:spPr>
          <a:xfrm>
            <a:off x="11038114" y="6143587"/>
            <a:ext cx="1153886" cy="705152"/>
          </a:xfrm>
          <a:prstGeom prst="rect">
            <a:avLst/>
          </a:prstGeom>
        </p:spPr>
      </p:pic>
    </p:spTree>
    <p:extLst>
      <p:ext uri="{BB962C8B-B14F-4D97-AF65-F5344CB8AC3E}">
        <p14:creationId xmlns:p14="http://schemas.microsoft.com/office/powerpoint/2010/main" val="2352507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B8997-4F36-49D4-C167-8ABD38CA0B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D3E289-9086-F053-86D5-ABB890EA6F9A}"/>
              </a:ext>
            </a:extLst>
          </p:cNvPr>
          <p:cNvSpPr>
            <a:spLocks noGrp="1"/>
          </p:cNvSpPr>
          <p:nvPr>
            <p:ph type="ctrTitle"/>
          </p:nvPr>
        </p:nvSpPr>
        <p:spPr>
          <a:xfrm>
            <a:off x="735107" y="2850776"/>
            <a:ext cx="8973670" cy="843520"/>
          </a:xfrm>
        </p:spPr>
        <p:txBody>
          <a:bodyPr/>
          <a:lstStyle/>
          <a:p>
            <a:pPr algn="ctr"/>
            <a:r>
              <a:rPr lang="nl-NL" sz="4000" dirty="0">
                <a:hlinkClick r:id="rId3"/>
              </a:rPr>
              <a:t>Sociaal Werk Meierijstad</a:t>
            </a:r>
            <a:endParaRPr lang="en-US" sz="4000" dirty="0"/>
          </a:p>
        </p:txBody>
      </p:sp>
      <p:pic>
        <p:nvPicPr>
          <p:cNvPr id="4" name="Picture 3">
            <a:extLst>
              <a:ext uri="{FF2B5EF4-FFF2-40B4-BE49-F238E27FC236}">
                <a16:creationId xmlns:a16="http://schemas.microsoft.com/office/drawing/2014/main" id="{F1EDCED0-3C90-68A8-024C-DB22275F6332}"/>
              </a:ext>
            </a:extLst>
          </p:cNvPr>
          <p:cNvPicPr>
            <a:picLocks noChangeAspect="1"/>
          </p:cNvPicPr>
          <p:nvPr/>
        </p:nvPicPr>
        <p:blipFill>
          <a:blip r:embed="rId4"/>
          <a:stretch>
            <a:fillRect/>
          </a:stretch>
        </p:blipFill>
        <p:spPr>
          <a:xfrm>
            <a:off x="11038114" y="6143587"/>
            <a:ext cx="1153886" cy="705152"/>
          </a:xfrm>
          <a:prstGeom prst="rect">
            <a:avLst/>
          </a:prstGeom>
        </p:spPr>
      </p:pic>
    </p:spTree>
    <p:extLst>
      <p:ext uri="{BB962C8B-B14F-4D97-AF65-F5344CB8AC3E}">
        <p14:creationId xmlns:p14="http://schemas.microsoft.com/office/powerpoint/2010/main" val="4268975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Afbeelding 22" descr="Afbeelding met gras, buitenshuis, boom, vee&#10;&#10;Automatisch gegenereerde beschrijving">
            <a:extLst>
              <a:ext uri="{FF2B5EF4-FFF2-40B4-BE49-F238E27FC236}">
                <a16:creationId xmlns:a16="http://schemas.microsoft.com/office/drawing/2014/main" id="{D8770A64-BE57-6750-9DEF-09F010E2AD1A}"/>
              </a:ext>
            </a:extLst>
          </p:cNvPr>
          <p:cNvPicPr>
            <a:picLocks noChangeAspect="1"/>
          </p:cNvPicPr>
          <p:nvPr/>
        </p:nvPicPr>
        <p:blipFill>
          <a:blip r:embed="rId3">
            <a:extLst>
              <a:ext uri="{28A0092B-C50C-407E-A947-70E740481C1C}">
                <a14:useLocalDpi xmlns:a14="http://schemas.microsoft.com/office/drawing/2010/main" val="0"/>
              </a:ext>
            </a:extLst>
          </a:blip>
          <a:srcRect t="10870" r="7615" b="2271"/>
          <a:stretch/>
        </p:blipFill>
        <p:spPr>
          <a:xfrm flipH="1">
            <a:off x="744070" y="419638"/>
            <a:ext cx="8982439" cy="5144971"/>
          </a:xfrm>
          <a:prstGeom prst="rect">
            <a:avLst/>
          </a:prstGeom>
        </p:spPr>
      </p:pic>
      <p:pic>
        <p:nvPicPr>
          <p:cNvPr id="19" name="Graphic 18">
            <a:extLst>
              <a:ext uri="{FF2B5EF4-FFF2-40B4-BE49-F238E27FC236}">
                <a16:creationId xmlns:a16="http://schemas.microsoft.com/office/drawing/2014/main" id="{6CEE7D87-F2CC-8ECD-F3AF-552217797C08}"/>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7982864" y="3840575"/>
            <a:ext cx="2847385" cy="2847385"/>
          </a:xfrm>
          <a:prstGeom prst="rect">
            <a:avLst/>
          </a:prstGeom>
        </p:spPr>
      </p:pic>
      <p:pic>
        <p:nvPicPr>
          <p:cNvPr id="7" name="Picture 2">
            <a:extLst>
              <a:ext uri="{FF2B5EF4-FFF2-40B4-BE49-F238E27FC236}">
                <a16:creationId xmlns:a16="http://schemas.microsoft.com/office/drawing/2014/main" id="{D741EC44-384C-76DB-7FDC-A5980C1509E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508628" y="6047018"/>
            <a:ext cx="672086" cy="430135"/>
          </a:xfrm>
          <a:prstGeom prst="rect">
            <a:avLst/>
          </a:prstGeom>
          <a:noFill/>
          <a:extLst>
            <a:ext uri="{909E8E84-426E-40DD-AFC4-6F175D3DCCD1}">
              <a14:hiddenFill xmlns:a14="http://schemas.microsoft.com/office/drawing/2010/main">
                <a:solidFill>
                  <a:srgbClr val="FFFFFF"/>
                </a:solidFill>
              </a14:hiddenFill>
            </a:ext>
          </a:extLst>
        </p:spPr>
      </p:pic>
      <p:pic>
        <p:nvPicPr>
          <p:cNvPr id="11" name="Afbeelding 10" descr="Afbeelding met Lettertype, typografie, Graphics, symbool&#10;&#10;Automatisch gegenereerde beschrijving">
            <a:extLst>
              <a:ext uri="{FF2B5EF4-FFF2-40B4-BE49-F238E27FC236}">
                <a16:creationId xmlns:a16="http://schemas.microsoft.com/office/drawing/2014/main" id="{7EC3A5E4-C1D7-93E0-D673-DD27CEE2F364}"/>
              </a:ext>
            </a:extLst>
          </p:cNvPr>
          <p:cNvPicPr>
            <a:picLocks noGrp="1" noRo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3483735" y="6075988"/>
            <a:ext cx="943297" cy="363772"/>
          </a:xfrm>
          <a:prstGeom prst="rect">
            <a:avLst/>
          </a:prstGeom>
        </p:spPr>
      </p:pic>
      <p:pic>
        <p:nvPicPr>
          <p:cNvPr id="12" name="Picture 2" descr="Regio Deal Noordoost-Brabant">
            <a:extLst>
              <a:ext uri="{FF2B5EF4-FFF2-40B4-BE49-F238E27FC236}">
                <a16:creationId xmlns:a16="http://schemas.microsoft.com/office/drawing/2014/main" id="{9F071142-FEA5-FB45-6B2A-7D7331D7352C}"/>
              </a:ext>
            </a:extLst>
          </p:cNvPr>
          <p:cNvPicPr>
            <a:picLocks noGrp="1" noRo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a:fillRect/>
          </a:stretch>
        </p:blipFill>
        <p:spPr bwMode="auto">
          <a:xfrm>
            <a:off x="5783828" y="6137487"/>
            <a:ext cx="1977791" cy="24077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Gemeente Meierijstad | FutureGov">
            <a:extLst>
              <a:ext uri="{FF2B5EF4-FFF2-40B4-BE49-F238E27FC236}">
                <a16:creationId xmlns:a16="http://schemas.microsoft.com/office/drawing/2014/main" id="{E724726D-DB11-D466-D9A0-A3C044BA5C98}"/>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a:fillRect/>
          </a:stretch>
        </p:blipFill>
        <p:spPr bwMode="auto">
          <a:xfrm>
            <a:off x="4711957" y="5981665"/>
            <a:ext cx="719675" cy="510968"/>
          </a:xfrm>
          <a:prstGeom prst="rect">
            <a:avLst/>
          </a:prstGeom>
          <a:noFill/>
          <a:extLst>
            <a:ext uri="{909E8E84-426E-40DD-AFC4-6F175D3DCCD1}">
              <a14:hiddenFill xmlns:a14="http://schemas.microsoft.com/office/drawing/2010/main">
                <a:solidFill>
                  <a:srgbClr val="FFFFFF"/>
                </a:solidFill>
              </a14:hiddenFill>
            </a:ext>
          </a:extLst>
        </p:spPr>
      </p:pic>
      <p:sp>
        <p:nvSpPr>
          <p:cNvPr id="14" name="Titel 1">
            <a:extLst>
              <a:ext uri="{FF2B5EF4-FFF2-40B4-BE49-F238E27FC236}">
                <a16:creationId xmlns:a16="http://schemas.microsoft.com/office/drawing/2014/main" id="{D272AF79-7EB0-98FA-B67E-B5874D0B0433}"/>
              </a:ext>
            </a:extLst>
          </p:cNvPr>
          <p:cNvSpPr txBox="1">
            <a:spLocks noGrp="1" noRot="1" noMove="1" noResize="1" noEditPoints="1" noAdjustHandles="1" noChangeArrowheads="1" noChangeShapeType="1"/>
          </p:cNvSpPr>
          <p:nvPr/>
        </p:nvSpPr>
        <p:spPr>
          <a:xfrm>
            <a:off x="1913126" y="780308"/>
            <a:ext cx="8365749" cy="1530487"/>
          </a:xfrm>
          <a:prstGeom prst="rect">
            <a:avLst/>
          </a:prstGeom>
        </p:spPr>
        <p:txBody>
          <a:bodyPr vert="horz" lIns="82953" tIns="41476" rIns="82953" bIns="41476" rtlCol="0" anchor="ctr">
            <a:noAutofit/>
          </a:bodyPr>
          <a:lstStyle>
            <a:lvl1pPr algn="l" defTabSz="801929" rtl="0" eaLnBrk="1" latinLnBrk="0" hangingPunct="1">
              <a:lnSpc>
                <a:spcPct val="90000"/>
              </a:lnSpc>
              <a:spcBef>
                <a:spcPct val="0"/>
              </a:spcBef>
              <a:buNone/>
              <a:defRPr sz="2200" kern="1200">
                <a:solidFill>
                  <a:schemeClr val="accent4"/>
                </a:solidFill>
                <a:latin typeface="+mj-lt"/>
                <a:ea typeface="+mj-ea"/>
                <a:cs typeface="+mj-cs"/>
              </a:defRPr>
            </a:lvl1pPr>
          </a:lstStyle>
          <a:p>
            <a:pPr algn="ctr"/>
            <a:r>
              <a:rPr lang="nl-NL" sz="12519" dirty="0">
                <a:solidFill>
                  <a:schemeClr val="bg1"/>
                </a:solidFill>
              </a:rPr>
              <a:t>2040</a:t>
            </a:r>
          </a:p>
        </p:txBody>
      </p:sp>
      <p:sp>
        <p:nvSpPr>
          <p:cNvPr id="16" name="Tijdelijke aanduiding voor tekst 5">
            <a:extLst>
              <a:ext uri="{FF2B5EF4-FFF2-40B4-BE49-F238E27FC236}">
                <a16:creationId xmlns:a16="http://schemas.microsoft.com/office/drawing/2014/main" id="{B5B92D57-E939-91FE-985D-A30316A1EC1F}"/>
              </a:ext>
            </a:extLst>
          </p:cNvPr>
          <p:cNvSpPr txBox="1">
            <a:spLocks noGrp="1" noRot="1" noMove="1" noResize="1" noEditPoints="1" noAdjustHandles="1" noChangeArrowheads="1" noChangeShapeType="1"/>
          </p:cNvSpPr>
          <p:nvPr/>
        </p:nvSpPr>
        <p:spPr>
          <a:xfrm>
            <a:off x="2506191" y="4804149"/>
            <a:ext cx="5359120" cy="460119"/>
          </a:xfrm>
          <a:prstGeom prst="rect">
            <a:avLst/>
          </a:prstGeom>
        </p:spPr>
        <p:txBody>
          <a:bodyPr vert="horz" lIns="82953" tIns="41476" rIns="82953" bIns="41476" rtlCol="0">
            <a:noAutofit/>
          </a:bodyPr>
          <a:lstStyle>
            <a:lvl1pPr marL="0" indent="0" algn="l" defTabSz="801929" rtl="0" eaLnBrk="1" latinLnBrk="0" hangingPunct="1">
              <a:lnSpc>
                <a:spcPct val="90000"/>
              </a:lnSpc>
              <a:spcBef>
                <a:spcPts val="877"/>
              </a:spcBef>
              <a:buFont typeface="Arial" panose="020B0604020202020204" pitchFamily="34" charset="0"/>
              <a:buNone/>
              <a:defRPr sz="1600" kern="1200">
                <a:solidFill>
                  <a:schemeClr val="accent4"/>
                </a:solidFill>
                <a:latin typeface="+mj-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pPr algn="r"/>
            <a:r>
              <a:rPr lang="nl-NL" sz="1452" dirty="0">
                <a:solidFill>
                  <a:schemeClr val="bg1"/>
                </a:solidFill>
              </a:rPr>
              <a:t>Visie van inwoners, verenigingen, maatschappelijke organisaties en ondernemers op de toekomst van Olland</a:t>
            </a:r>
          </a:p>
        </p:txBody>
      </p:sp>
      <p:cxnSp>
        <p:nvCxnSpPr>
          <p:cNvPr id="18" name="Rechte verbindingslijn 17">
            <a:extLst>
              <a:ext uri="{FF2B5EF4-FFF2-40B4-BE49-F238E27FC236}">
                <a16:creationId xmlns:a16="http://schemas.microsoft.com/office/drawing/2014/main" id="{A3BBA22D-F236-096D-A8C8-8A6908491B08}"/>
              </a:ext>
            </a:extLst>
          </p:cNvPr>
          <p:cNvCxnSpPr>
            <a:cxnSpLocks noGrp="1" noRot="1" noMove="1" noResize="1" noEditPoints="1" noAdjustHandles="1" noChangeArrowheads="1" noChangeShapeType="1"/>
          </p:cNvCxnSpPr>
          <p:nvPr/>
        </p:nvCxnSpPr>
        <p:spPr>
          <a:xfrm>
            <a:off x="4326691" y="573977"/>
            <a:ext cx="3538619"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Rechte verbindingslijn 19">
            <a:extLst>
              <a:ext uri="{FF2B5EF4-FFF2-40B4-BE49-F238E27FC236}">
                <a16:creationId xmlns:a16="http://schemas.microsoft.com/office/drawing/2014/main" id="{7B22ABFD-5C5C-6549-E106-61A5E0EF5120}"/>
              </a:ext>
            </a:extLst>
          </p:cNvPr>
          <p:cNvCxnSpPr>
            <a:cxnSpLocks noGrp="1" noRot="1" noMove="1" noResize="1" noEditPoints="1" noAdjustHandles="1" noChangeArrowheads="1" noChangeShapeType="1"/>
          </p:cNvCxnSpPr>
          <p:nvPr/>
        </p:nvCxnSpPr>
        <p:spPr>
          <a:xfrm>
            <a:off x="4326691" y="2205380"/>
            <a:ext cx="3538619"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2459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2E5F7-D1DA-121A-CF94-E2AB78C70E74}"/>
            </a:ext>
          </a:extLst>
        </p:cNvPr>
        <p:cNvGrpSpPr/>
        <p:nvPr/>
      </p:nvGrpSpPr>
      <p:grpSpPr>
        <a:xfrm>
          <a:off x="0" y="0"/>
          <a:ext cx="0" cy="0"/>
          <a:chOff x="0" y="0"/>
          <a:chExt cx="0" cy="0"/>
        </a:xfrm>
      </p:grpSpPr>
      <p:sp>
        <p:nvSpPr>
          <p:cNvPr id="5" name="Rechthoek: afgeronde hoeken 4">
            <a:extLst>
              <a:ext uri="{FF2B5EF4-FFF2-40B4-BE49-F238E27FC236}">
                <a16:creationId xmlns:a16="http://schemas.microsoft.com/office/drawing/2014/main" id="{F8D5DBB0-E334-BBAF-8D98-1E839CC954FA}"/>
              </a:ext>
            </a:extLst>
          </p:cNvPr>
          <p:cNvSpPr/>
          <p:nvPr/>
        </p:nvSpPr>
        <p:spPr>
          <a:xfrm>
            <a:off x="4545106" y="1290918"/>
            <a:ext cx="5862918" cy="5441576"/>
          </a:xfrm>
          <a:prstGeom prst="roundRect">
            <a:avLst>
              <a:gd name="adj" fmla="val 17747"/>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804"/>
          </a:p>
        </p:txBody>
      </p:sp>
      <p:sp>
        <p:nvSpPr>
          <p:cNvPr id="2" name="Title 1">
            <a:extLst>
              <a:ext uri="{FF2B5EF4-FFF2-40B4-BE49-F238E27FC236}">
                <a16:creationId xmlns:a16="http://schemas.microsoft.com/office/drawing/2014/main" id="{5453870A-4ABD-ED40-73CD-0FF66E53E496}"/>
              </a:ext>
            </a:extLst>
          </p:cNvPr>
          <p:cNvSpPr>
            <a:spLocks noGrp="1"/>
          </p:cNvSpPr>
          <p:nvPr>
            <p:ph type="ctrTitle"/>
          </p:nvPr>
        </p:nvSpPr>
        <p:spPr>
          <a:xfrm>
            <a:off x="4527177" y="-8965"/>
            <a:ext cx="4769223" cy="843520"/>
          </a:xfrm>
        </p:spPr>
        <p:txBody>
          <a:bodyPr/>
          <a:lstStyle/>
          <a:p>
            <a:pPr algn="ctr"/>
            <a:r>
              <a:rPr lang="nl-NL" sz="4000" dirty="0"/>
              <a:t>Dorpsvisie 2025</a:t>
            </a:r>
            <a:endParaRPr lang="en-US" sz="4000" dirty="0"/>
          </a:p>
        </p:txBody>
      </p:sp>
      <p:pic>
        <p:nvPicPr>
          <p:cNvPr id="4" name="Picture 3">
            <a:extLst>
              <a:ext uri="{FF2B5EF4-FFF2-40B4-BE49-F238E27FC236}">
                <a16:creationId xmlns:a16="http://schemas.microsoft.com/office/drawing/2014/main" id="{16366F84-B4FD-92A0-262F-A5911A7681C8}"/>
              </a:ext>
            </a:extLst>
          </p:cNvPr>
          <p:cNvPicPr>
            <a:picLocks noChangeAspect="1"/>
          </p:cNvPicPr>
          <p:nvPr/>
        </p:nvPicPr>
        <p:blipFill>
          <a:blip r:embed="rId3"/>
          <a:stretch>
            <a:fillRect/>
          </a:stretch>
        </p:blipFill>
        <p:spPr>
          <a:xfrm>
            <a:off x="11038114" y="6143587"/>
            <a:ext cx="1153886" cy="705152"/>
          </a:xfrm>
          <a:prstGeom prst="rect">
            <a:avLst/>
          </a:prstGeom>
        </p:spPr>
      </p:pic>
      <p:sp>
        <p:nvSpPr>
          <p:cNvPr id="7" name="Tijdelijke aanduiding voor inhoud 1">
            <a:extLst>
              <a:ext uri="{FF2B5EF4-FFF2-40B4-BE49-F238E27FC236}">
                <a16:creationId xmlns:a16="http://schemas.microsoft.com/office/drawing/2014/main" id="{EFA59DB4-3D64-2876-530F-60407218244A}"/>
              </a:ext>
            </a:extLst>
          </p:cNvPr>
          <p:cNvSpPr txBox="1"/>
          <p:nvPr/>
        </p:nvSpPr>
        <p:spPr>
          <a:xfrm>
            <a:off x="4715435" y="1219201"/>
            <a:ext cx="5522259" cy="5020234"/>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100"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pPr marL="171449" indent="-171449">
              <a:buClr>
                <a:schemeClr val="accent4"/>
              </a:buClr>
              <a:buFont typeface="Courier New" panose="02070309020205020404" pitchFamily="49" charset="0"/>
              <a:buChar char="o"/>
            </a:pPr>
            <a:endParaRPr lang="nl-NL" sz="1600" dirty="0"/>
          </a:p>
          <a:p>
            <a:pPr marL="171449" indent="-171449">
              <a:buClr>
                <a:schemeClr val="accent4"/>
              </a:buClr>
              <a:buFont typeface="Courier New" panose="02070309020205020404" pitchFamily="49" charset="0"/>
              <a:buChar char="o"/>
            </a:pPr>
            <a:r>
              <a:rPr lang="nl-NL" sz="1600" dirty="0"/>
              <a:t>Voortdurend overleg – lobby met betrokken partijen</a:t>
            </a:r>
          </a:p>
          <a:p>
            <a:pPr marL="171449" indent="-171449">
              <a:buClr>
                <a:schemeClr val="accent4"/>
              </a:buClr>
              <a:buFont typeface="Courier New" panose="02070309020205020404" pitchFamily="49" charset="0"/>
              <a:buChar char="o"/>
            </a:pPr>
            <a:r>
              <a:rPr lang="nl-NL" sz="1600" dirty="0"/>
              <a:t>Voortgangsbewaking lopende projecten</a:t>
            </a:r>
          </a:p>
          <a:p>
            <a:pPr marL="171449" indent="-171449">
              <a:buClr>
                <a:schemeClr val="accent4"/>
              </a:buClr>
              <a:buFont typeface="Courier New" panose="02070309020205020404" pitchFamily="49" charset="0"/>
              <a:buChar char="o"/>
            </a:pPr>
            <a:r>
              <a:rPr lang="nl-NL" sz="1600" dirty="0"/>
              <a:t>Jeugdactiviteiten - Jeugdhonk, creatieve kanjers</a:t>
            </a:r>
          </a:p>
          <a:p>
            <a:pPr marL="171449" indent="-171449">
              <a:buClr>
                <a:schemeClr val="accent4"/>
              </a:buClr>
              <a:buFont typeface="Courier New" panose="02070309020205020404" pitchFamily="49" charset="0"/>
              <a:buChar char="o"/>
            </a:pPr>
            <a:r>
              <a:rPr lang="nl-NL" sz="1600" dirty="0"/>
              <a:t>Wandelpad richting </a:t>
            </a:r>
            <a:r>
              <a:rPr lang="nl-NL" sz="1600" dirty="0" err="1"/>
              <a:t>Dommeldal</a:t>
            </a:r>
            <a:r>
              <a:rPr lang="nl-NL" sz="1600" dirty="0"/>
              <a:t> – </a:t>
            </a:r>
            <a:r>
              <a:rPr lang="nl-NL" sz="1600" dirty="0" err="1"/>
              <a:t>Laarzepad</a:t>
            </a:r>
            <a:r>
              <a:rPr lang="nl-NL" sz="1600" dirty="0"/>
              <a:t> </a:t>
            </a:r>
            <a:r>
              <a:rPr lang="nl-NL" sz="1600" dirty="0">
                <a:sym typeface="Wingdings" panose="05000000000000000000" pitchFamily="2" charset="2"/>
              </a:rPr>
              <a:t> continue lobby-druk op onderwerp houden</a:t>
            </a:r>
            <a:endParaRPr lang="nl-NL" sz="1600" dirty="0"/>
          </a:p>
          <a:p>
            <a:pPr marL="171449" indent="-171449">
              <a:buClr>
                <a:schemeClr val="accent4"/>
              </a:buClr>
              <a:buFont typeface="Courier New" panose="02070309020205020404" pitchFamily="49" charset="0"/>
              <a:buChar char="o"/>
            </a:pPr>
            <a:r>
              <a:rPr lang="nl-NL" sz="1600" dirty="0"/>
              <a:t>Duurzaamheid, vergroening -&gt; overleg met gemeente over beleid, mogelijkheden, </a:t>
            </a:r>
            <a:r>
              <a:rPr lang="nl-NL" sz="1600" dirty="0" err="1"/>
              <a:t>etc</a:t>
            </a:r>
            <a:endParaRPr lang="nl-NL" sz="1600" dirty="0"/>
          </a:p>
          <a:p>
            <a:pPr marL="171449" indent="-171449">
              <a:buClr>
                <a:schemeClr val="accent4"/>
              </a:buClr>
              <a:buFont typeface="Courier New" panose="02070309020205020404" pitchFamily="49" charset="0"/>
              <a:buChar char="o"/>
            </a:pPr>
            <a:r>
              <a:rPr lang="nl-NL" sz="1600" dirty="0"/>
              <a:t>Voortgangsnotities op onze website</a:t>
            </a:r>
          </a:p>
          <a:p>
            <a:pPr marL="171449" indent="-171449">
              <a:buClr>
                <a:schemeClr val="accent4"/>
              </a:buClr>
              <a:buFont typeface="Courier New" panose="02070309020205020404" pitchFamily="49" charset="0"/>
              <a:buChar char="o"/>
            </a:pPr>
            <a:r>
              <a:rPr lang="nl-NL" sz="1600" dirty="0"/>
              <a:t>Onderzoek/opzet naar behoeftes van onze inwoners op vlak van (openbaar) vervoer, (digitale) hulpvragen, zorg- en ondersteuning, </a:t>
            </a:r>
            <a:r>
              <a:rPr lang="nl-NL" sz="1600" dirty="0" err="1"/>
              <a:t>etc</a:t>
            </a:r>
            <a:endParaRPr lang="nl-NL" sz="1600" dirty="0"/>
          </a:p>
          <a:p>
            <a:pPr marL="171449" indent="-171449">
              <a:buClr>
                <a:schemeClr val="accent4"/>
              </a:buClr>
              <a:buFont typeface="Courier New" panose="02070309020205020404" pitchFamily="49" charset="0"/>
              <a:buChar char="o"/>
            </a:pPr>
            <a:r>
              <a:rPr lang="nl-NL" sz="1600" dirty="0"/>
              <a:t>Oppakken van de “dagelijkse zaken” zoals valpreventie, </a:t>
            </a:r>
            <a:r>
              <a:rPr lang="nl-NL" sz="1600" dirty="0" err="1"/>
              <a:t>world</a:t>
            </a:r>
            <a:r>
              <a:rPr lang="nl-NL" sz="1600" dirty="0"/>
              <a:t> </a:t>
            </a:r>
            <a:r>
              <a:rPr lang="nl-NL" sz="1600" dirty="0" err="1"/>
              <a:t>cleanup</a:t>
            </a:r>
            <a:r>
              <a:rPr lang="nl-NL" sz="1600" dirty="0"/>
              <a:t> </a:t>
            </a:r>
            <a:r>
              <a:rPr lang="nl-NL" sz="1600" dirty="0" err="1"/>
              <a:t>day</a:t>
            </a:r>
            <a:r>
              <a:rPr lang="nl-NL" sz="1600" dirty="0"/>
              <a:t>, vrijheidsmaaltijd, kermis, </a:t>
            </a:r>
            <a:r>
              <a:rPr lang="nl-NL" sz="1600" dirty="0" err="1"/>
              <a:t>etc</a:t>
            </a:r>
            <a:endParaRPr lang="nl-NL" sz="1600" dirty="0"/>
          </a:p>
          <a:p>
            <a:pPr marL="171449" indent="-171449">
              <a:buClr>
                <a:schemeClr val="accent4"/>
              </a:buClr>
              <a:buFont typeface="Courier New" panose="02070309020205020404" pitchFamily="49" charset="0"/>
              <a:buChar char="o"/>
            </a:pPr>
            <a:r>
              <a:rPr lang="nl-NL" sz="1600" dirty="0"/>
              <a:t>Nieuw speelveld </a:t>
            </a:r>
            <a:r>
              <a:rPr lang="nl-NL" sz="1600" dirty="0" err="1"/>
              <a:t>i.v.m</a:t>
            </a:r>
            <a:r>
              <a:rPr lang="nl-NL" sz="1600" dirty="0"/>
              <a:t> woningbouw “Achter de Kerk”</a:t>
            </a:r>
          </a:p>
          <a:p>
            <a:endParaRPr lang="nl-NL" sz="1600" dirty="0"/>
          </a:p>
          <a:p>
            <a:endParaRPr lang="nl-NL" sz="1600" dirty="0"/>
          </a:p>
        </p:txBody>
      </p:sp>
      <p:sp>
        <p:nvSpPr>
          <p:cNvPr id="10" name="Tijdelijke aanduiding voor tekst 6">
            <a:extLst>
              <a:ext uri="{FF2B5EF4-FFF2-40B4-BE49-F238E27FC236}">
                <a16:creationId xmlns:a16="http://schemas.microsoft.com/office/drawing/2014/main" id="{03641BC7-D786-5903-0203-34243474F4F4}"/>
              </a:ext>
            </a:extLst>
          </p:cNvPr>
          <p:cNvSpPr txBox="1"/>
          <p:nvPr/>
        </p:nvSpPr>
        <p:spPr>
          <a:xfrm>
            <a:off x="5089589" y="836913"/>
            <a:ext cx="4544021" cy="290616"/>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403" kern="1200">
                <a:solidFill>
                  <a:schemeClr val="accent6"/>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r>
              <a:rPr lang="nl-NL" sz="2400" b="1" dirty="0">
                <a:solidFill>
                  <a:schemeClr val="accent4"/>
                </a:solidFill>
                <a:latin typeface="+mj-lt"/>
              </a:rPr>
              <a:t>Waar zijn we mee bezig..</a:t>
            </a:r>
          </a:p>
        </p:txBody>
      </p:sp>
      <p:grpSp>
        <p:nvGrpSpPr>
          <p:cNvPr id="15" name="Groep 14">
            <a:extLst>
              <a:ext uri="{FF2B5EF4-FFF2-40B4-BE49-F238E27FC236}">
                <a16:creationId xmlns:a16="http://schemas.microsoft.com/office/drawing/2014/main" id="{E7A49666-A41F-D3FF-7AB1-4252FA0E5AEF}"/>
              </a:ext>
            </a:extLst>
          </p:cNvPr>
          <p:cNvGrpSpPr/>
          <p:nvPr/>
        </p:nvGrpSpPr>
        <p:grpSpPr>
          <a:xfrm>
            <a:off x="359336" y="0"/>
            <a:ext cx="3854075" cy="1308847"/>
            <a:chOff x="959971" y="1313864"/>
            <a:chExt cx="4501389" cy="1866900"/>
          </a:xfrm>
        </p:grpSpPr>
        <p:pic>
          <p:nvPicPr>
            <p:cNvPr id="12" name="Afbeelding 11" descr="Afbeelding met raam, wolk, gebouw, buitenshuis&#10;&#10;Door AI gegenereerde inhoud is mogelijk onjuist.">
              <a:extLst>
                <a:ext uri="{FF2B5EF4-FFF2-40B4-BE49-F238E27FC236}">
                  <a16:creationId xmlns:a16="http://schemas.microsoft.com/office/drawing/2014/main" id="{5F0DAAB3-500F-544E-1863-6C1F5AA931FD}"/>
                </a:ext>
              </a:extLst>
            </p:cNvPr>
            <p:cNvPicPr/>
            <p:nvPr/>
          </p:nvPicPr>
          <p:blipFill>
            <a:blip r:embed="rId4"/>
            <a:stretch>
              <a:fillRect/>
            </a:stretch>
          </p:blipFill>
          <p:spPr>
            <a:xfrm>
              <a:off x="959971" y="1313864"/>
              <a:ext cx="2396844" cy="1866900"/>
            </a:xfrm>
            <a:prstGeom prst="rect">
              <a:avLst/>
            </a:prstGeom>
          </p:spPr>
        </p:pic>
        <p:sp>
          <p:nvSpPr>
            <p:cNvPr id="13" name="Rechthoek: afgeronde bovenhoeken 30">
              <a:extLst>
                <a:ext uri="{FF2B5EF4-FFF2-40B4-BE49-F238E27FC236}">
                  <a16:creationId xmlns:a16="http://schemas.microsoft.com/office/drawing/2014/main" id="{CC6FC274-E191-EF1B-4FF7-38DF98119CC6}"/>
                </a:ext>
              </a:extLst>
            </p:cNvPr>
            <p:cNvSpPr/>
            <p:nvPr/>
          </p:nvSpPr>
          <p:spPr>
            <a:xfrm rot="5400000">
              <a:off x="3455278" y="1082723"/>
              <a:ext cx="1666800" cy="2345365"/>
            </a:xfrm>
            <a:prstGeom prst="round2Same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804"/>
            </a:p>
          </p:txBody>
        </p:sp>
        <p:sp>
          <p:nvSpPr>
            <p:cNvPr id="14" name="Titel 1">
              <a:extLst>
                <a:ext uri="{FF2B5EF4-FFF2-40B4-BE49-F238E27FC236}">
                  <a16:creationId xmlns:a16="http://schemas.microsoft.com/office/drawing/2014/main" id="{D0798167-749D-E17B-C168-8133E6DD40AD}"/>
                </a:ext>
              </a:extLst>
            </p:cNvPr>
            <p:cNvSpPr txBox="1"/>
            <p:nvPr/>
          </p:nvSpPr>
          <p:spPr>
            <a:xfrm>
              <a:off x="3364606" y="1520335"/>
              <a:ext cx="1992376" cy="1369789"/>
            </a:xfrm>
            <a:prstGeom prst="rect">
              <a:avLst/>
            </a:prstGeom>
          </p:spPr>
          <p:txBody>
            <a:bodyPr vert="horz" lIns="91440" tIns="45720" rIns="91440" bIns="45720" rtlCol="0" anchor="t">
              <a:normAutofit fontScale="97500" lnSpcReduction="10000"/>
            </a:bodyPr>
            <a:lstStyle>
              <a:lvl1pPr algn="l" defTabSz="801929" rtl="0" eaLnBrk="1" latinLnBrk="0" hangingPunct="1">
                <a:lnSpc>
                  <a:spcPct val="90000"/>
                </a:lnSpc>
                <a:spcBef>
                  <a:spcPct val="0"/>
                </a:spcBef>
                <a:buNone/>
                <a:defRPr sz="2200" kern="1200">
                  <a:solidFill>
                    <a:schemeClr val="accent4"/>
                  </a:solidFill>
                  <a:latin typeface="+mj-lt"/>
                  <a:ea typeface="+mj-ea"/>
                  <a:cs typeface="+mj-cs"/>
                </a:defRPr>
              </a:lvl1pPr>
            </a:lstStyle>
            <a:p>
              <a:r>
                <a:rPr lang="nl-NL" sz="2100" b="1" dirty="0">
                  <a:solidFill>
                    <a:schemeClr val="bg1"/>
                  </a:solidFill>
                  <a:latin typeface="Avenir Next LT Pro Demi" panose="020B0504020202020204" pitchFamily="34" charset="77"/>
                </a:rPr>
                <a:t>(Samen)</a:t>
              </a:r>
              <a:br>
                <a:rPr lang="nl-NL" sz="2100" b="1" dirty="0">
                  <a:solidFill>
                    <a:schemeClr val="bg1"/>
                  </a:solidFill>
                  <a:latin typeface="Avenir Next LT Pro Demi" panose="020B0504020202020204" pitchFamily="34" charset="77"/>
                </a:rPr>
              </a:br>
              <a:r>
                <a:rPr lang="nl-NL" sz="2100" b="1" dirty="0">
                  <a:solidFill>
                    <a:schemeClr val="bg1"/>
                  </a:solidFill>
                  <a:latin typeface="Avenir Next LT Pro Demi" panose="020B0504020202020204" pitchFamily="34" charset="77"/>
                </a:rPr>
                <a:t>Wonen</a:t>
              </a:r>
            </a:p>
            <a:p>
              <a:r>
                <a:rPr lang="nl-NL" sz="1400" dirty="0">
                  <a:solidFill>
                    <a:schemeClr val="bg1"/>
                  </a:solidFill>
                  <a:latin typeface="+mn-lt"/>
                </a:rPr>
                <a:t>Ruimte maken </a:t>
              </a:r>
              <a:br>
                <a:rPr lang="nl-NL" sz="1400" dirty="0">
                  <a:solidFill>
                    <a:schemeClr val="bg1"/>
                  </a:solidFill>
                  <a:latin typeface="+mn-lt"/>
                </a:rPr>
              </a:br>
              <a:r>
                <a:rPr lang="nl-NL" sz="1400" dirty="0">
                  <a:solidFill>
                    <a:schemeClr val="bg1"/>
                  </a:solidFill>
                  <a:latin typeface="+mn-lt"/>
                </a:rPr>
                <a:t>voor elkaar</a:t>
              </a:r>
            </a:p>
          </p:txBody>
        </p:sp>
      </p:grpSp>
      <p:grpSp>
        <p:nvGrpSpPr>
          <p:cNvPr id="19" name="Groep 18">
            <a:extLst>
              <a:ext uri="{FF2B5EF4-FFF2-40B4-BE49-F238E27FC236}">
                <a16:creationId xmlns:a16="http://schemas.microsoft.com/office/drawing/2014/main" id="{B33D1AAE-891D-AC1E-41B0-F8813F3F997E}"/>
              </a:ext>
            </a:extLst>
          </p:cNvPr>
          <p:cNvGrpSpPr/>
          <p:nvPr/>
        </p:nvGrpSpPr>
        <p:grpSpPr>
          <a:xfrm>
            <a:off x="417643" y="1246482"/>
            <a:ext cx="3912310" cy="1380178"/>
            <a:chOff x="1036207" y="3272504"/>
            <a:chExt cx="4556041" cy="1851352"/>
          </a:xfrm>
        </p:grpSpPr>
        <p:pic>
          <p:nvPicPr>
            <p:cNvPr id="16" name="Afbeelding 15" descr="Afbeelding met kleding, gebouw, buitenshuis, persoon&#10;&#10;Door AI gegenereerde inhoud is mogelijk onjuist.">
              <a:extLst>
                <a:ext uri="{FF2B5EF4-FFF2-40B4-BE49-F238E27FC236}">
                  <a16:creationId xmlns:a16="http://schemas.microsoft.com/office/drawing/2014/main" id="{4335B604-8FF2-FE01-97EC-07A711A309FA}"/>
                </a:ext>
              </a:extLst>
            </p:cNvPr>
            <p:cNvPicPr/>
            <p:nvPr/>
          </p:nvPicPr>
          <p:blipFill>
            <a:blip r:embed="rId5">
              <a:extLst>
                <a:ext uri="{28A0092B-C50C-407E-A947-70E740481C1C}">
                  <a14:useLocalDpi xmlns:a14="http://schemas.microsoft.com/office/drawing/2010/main" val="0"/>
                </a:ext>
              </a:extLst>
            </a:blip>
            <a:srcRect l="3277"/>
            <a:stretch/>
          </p:blipFill>
          <p:spPr>
            <a:xfrm>
              <a:off x="1036207" y="3272504"/>
              <a:ext cx="2353252" cy="1851352"/>
            </a:xfrm>
            <a:prstGeom prst="rect">
              <a:avLst/>
            </a:prstGeom>
          </p:spPr>
        </p:pic>
        <p:sp>
          <p:nvSpPr>
            <p:cNvPr id="17" name="Rechthoek: afgeronde bovenhoeken 37">
              <a:extLst>
                <a:ext uri="{FF2B5EF4-FFF2-40B4-BE49-F238E27FC236}">
                  <a16:creationId xmlns:a16="http://schemas.microsoft.com/office/drawing/2014/main" id="{E34C570F-6651-8574-10FE-A9FAED8E404C}"/>
                </a:ext>
              </a:extLst>
            </p:cNvPr>
            <p:cNvSpPr/>
            <p:nvPr/>
          </p:nvSpPr>
          <p:spPr>
            <a:xfrm rot="5400000" flipH="1">
              <a:off x="3442220" y="3022221"/>
              <a:ext cx="1661645" cy="2351794"/>
            </a:xfrm>
            <a:prstGeom prst="round2Same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804">
                <a:solidFill>
                  <a:schemeClr val="accent6"/>
                </a:solidFill>
              </a:endParaRPr>
            </a:p>
          </p:txBody>
        </p:sp>
        <p:sp>
          <p:nvSpPr>
            <p:cNvPr id="18" name="Titel 1">
              <a:extLst>
                <a:ext uri="{FF2B5EF4-FFF2-40B4-BE49-F238E27FC236}">
                  <a16:creationId xmlns:a16="http://schemas.microsoft.com/office/drawing/2014/main" id="{D3589455-AB96-7FA9-8C4F-B8AB7BD377BD}"/>
                </a:ext>
              </a:extLst>
            </p:cNvPr>
            <p:cNvSpPr txBox="1"/>
            <p:nvPr/>
          </p:nvSpPr>
          <p:spPr>
            <a:xfrm>
              <a:off x="3138905" y="3518310"/>
              <a:ext cx="2453343" cy="1199890"/>
            </a:xfrm>
            <a:prstGeom prst="rect">
              <a:avLst/>
            </a:prstGeom>
          </p:spPr>
          <p:txBody>
            <a:bodyPr vert="horz" lIns="91440" tIns="45720" rIns="91440" bIns="45720" rtlCol="0" anchor="t">
              <a:normAutofit fontScale="97500" lnSpcReduction="10000"/>
            </a:bodyPr>
            <a:lstStyle>
              <a:lvl1pPr algn="l" defTabSz="801929" rtl="0" eaLnBrk="1" latinLnBrk="0" hangingPunct="1">
                <a:lnSpc>
                  <a:spcPct val="90000"/>
                </a:lnSpc>
                <a:spcBef>
                  <a:spcPct val="0"/>
                </a:spcBef>
                <a:buNone/>
                <a:defRPr sz="2200" kern="1200">
                  <a:solidFill>
                    <a:schemeClr val="accent4"/>
                  </a:solidFill>
                  <a:latin typeface="+mj-lt"/>
                  <a:ea typeface="+mj-ea"/>
                  <a:cs typeface="+mj-cs"/>
                </a:defRPr>
              </a:lvl1pPr>
            </a:lstStyle>
            <a:p>
              <a:r>
                <a:rPr lang="nl-NL" b="1" dirty="0">
                  <a:solidFill>
                    <a:schemeClr val="bg1"/>
                  </a:solidFill>
                  <a:latin typeface="Avenir Next LT Pro Demi" panose="020B0504020202020204" pitchFamily="34" charset="77"/>
                </a:rPr>
                <a:t>Ontmoeten</a:t>
              </a:r>
            </a:p>
            <a:p>
              <a:r>
                <a:rPr lang="nl-NL" sz="1400" dirty="0">
                  <a:solidFill>
                    <a:schemeClr val="bg1"/>
                  </a:solidFill>
                  <a:latin typeface="+mn-lt"/>
                </a:rPr>
                <a:t>Een gastvrije gemeenschap met betrokken mensen</a:t>
              </a:r>
            </a:p>
          </p:txBody>
        </p:sp>
      </p:grpSp>
      <p:grpSp>
        <p:nvGrpSpPr>
          <p:cNvPr id="23" name="Groep 22">
            <a:extLst>
              <a:ext uri="{FF2B5EF4-FFF2-40B4-BE49-F238E27FC236}">
                <a16:creationId xmlns:a16="http://schemas.microsoft.com/office/drawing/2014/main" id="{A04B881D-8DC6-33D0-7F77-D2F2A16AFC8E}"/>
              </a:ext>
            </a:extLst>
          </p:cNvPr>
          <p:cNvGrpSpPr/>
          <p:nvPr/>
        </p:nvGrpSpPr>
        <p:grpSpPr>
          <a:xfrm>
            <a:off x="374344" y="2671483"/>
            <a:ext cx="3830097" cy="1264022"/>
            <a:chOff x="1055663" y="5404348"/>
            <a:chExt cx="4460916" cy="1667000"/>
          </a:xfrm>
        </p:grpSpPr>
        <p:pic>
          <p:nvPicPr>
            <p:cNvPr id="20" name="Afbeelding 19" descr="Afbeelding met buitenshuis, boom, hemel, teken&#10;&#10;Door AI gegenereerde inhoud is mogelijk onjuist.">
              <a:extLst>
                <a:ext uri="{FF2B5EF4-FFF2-40B4-BE49-F238E27FC236}">
                  <a16:creationId xmlns:a16="http://schemas.microsoft.com/office/drawing/2014/main" id="{CC009872-BDD3-CD25-5906-3BA2B4EC8758}"/>
                </a:ext>
              </a:extLst>
            </p:cNvPr>
            <p:cNvPicPr/>
            <p:nvPr/>
          </p:nvPicPr>
          <p:blipFill>
            <a:blip r:embed="rId6"/>
            <a:srcRect/>
            <a:stretch/>
          </p:blipFill>
          <p:spPr>
            <a:xfrm>
              <a:off x="1055663" y="5404348"/>
              <a:ext cx="2506863" cy="1667000"/>
            </a:xfrm>
            <a:prstGeom prst="rect">
              <a:avLst/>
            </a:prstGeom>
          </p:spPr>
        </p:pic>
        <p:sp>
          <p:nvSpPr>
            <p:cNvPr id="21" name="Rechthoek: afgeronde bovenhoeken 4">
              <a:extLst>
                <a:ext uri="{FF2B5EF4-FFF2-40B4-BE49-F238E27FC236}">
                  <a16:creationId xmlns:a16="http://schemas.microsoft.com/office/drawing/2014/main" id="{295FE36D-535F-73C7-77FD-9960E8DF0517}"/>
                </a:ext>
              </a:extLst>
            </p:cNvPr>
            <p:cNvSpPr/>
            <p:nvPr/>
          </p:nvSpPr>
          <p:spPr>
            <a:xfrm rot="5400000">
              <a:off x="3498008" y="5052776"/>
              <a:ext cx="1666997" cy="2370145"/>
            </a:xfrm>
            <a:prstGeom prst="round2SameRect">
              <a:avLst/>
            </a:prstGeom>
            <a:solidFill>
              <a:schemeClr val="accent6">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804"/>
            </a:p>
          </p:txBody>
        </p:sp>
        <p:sp>
          <p:nvSpPr>
            <p:cNvPr id="22" name="Titel 1">
              <a:extLst>
                <a:ext uri="{FF2B5EF4-FFF2-40B4-BE49-F238E27FC236}">
                  <a16:creationId xmlns:a16="http://schemas.microsoft.com/office/drawing/2014/main" id="{550AAC93-6F7D-D3FF-39A7-85EDB9F049E8}"/>
                </a:ext>
              </a:extLst>
            </p:cNvPr>
            <p:cNvSpPr txBox="1"/>
            <p:nvPr/>
          </p:nvSpPr>
          <p:spPr>
            <a:xfrm>
              <a:off x="3094228" y="5502677"/>
              <a:ext cx="2416969" cy="1369790"/>
            </a:xfrm>
            <a:prstGeom prst="rect">
              <a:avLst/>
            </a:prstGeom>
          </p:spPr>
          <p:txBody>
            <a:bodyPr vert="horz" lIns="91440" tIns="45720" rIns="91440" bIns="45720" rtlCol="0" anchor="t">
              <a:normAutofit fontScale="97500"/>
            </a:bodyPr>
            <a:lstStyle>
              <a:lvl1pPr algn="l" defTabSz="801929" rtl="0" eaLnBrk="1" latinLnBrk="0" hangingPunct="1">
                <a:lnSpc>
                  <a:spcPct val="90000"/>
                </a:lnSpc>
                <a:spcBef>
                  <a:spcPct val="0"/>
                </a:spcBef>
                <a:buNone/>
                <a:defRPr sz="2200" kern="1200">
                  <a:solidFill>
                    <a:schemeClr val="accent4"/>
                  </a:solidFill>
                  <a:latin typeface="+mj-lt"/>
                  <a:ea typeface="+mj-ea"/>
                  <a:cs typeface="+mj-cs"/>
                </a:defRPr>
              </a:lvl1pPr>
            </a:lstStyle>
            <a:p>
              <a:r>
                <a:rPr lang="nl-NL" b="1" dirty="0">
                  <a:solidFill>
                    <a:schemeClr val="bg1"/>
                  </a:solidFill>
                  <a:latin typeface="Avenir Next LT Pro Demi" panose="020B0504020202020204" pitchFamily="34" charset="77"/>
                </a:rPr>
                <a:t>Bereikbaarheid</a:t>
              </a:r>
            </a:p>
            <a:p>
              <a:r>
                <a:rPr lang="nl-NL" sz="1400" dirty="0">
                  <a:solidFill>
                    <a:schemeClr val="bg1"/>
                  </a:solidFill>
                  <a:latin typeface="+mn-lt"/>
                </a:rPr>
                <a:t>Goed verbonden en veilig eropuit</a:t>
              </a:r>
            </a:p>
          </p:txBody>
        </p:sp>
      </p:grpSp>
      <p:grpSp>
        <p:nvGrpSpPr>
          <p:cNvPr id="32" name="Groep 31">
            <a:extLst>
              <a:ext uri="{FF2B5EF4-FFF2-40B4-BE49-F238E27FC236}">
                <a16:creationId xmlns:a16="http://schemas.microsoft.com/office/drawing/2014/main" id="{A0A44F4C-74C7-983E-D72E-284F9E359488}"/>
              </a:ext>
            </a:extLst>
          </p:cNvPr>
          <p:cNvGrpSpPr/>
          <p:nvPr/>
        </p:nvGrpSpPr>
        <p:grpSpPr>
          <a:xfrm>
            <a:off x="339804" y="3971913"/>
            <a:ext cx="3873607" cy="1415875"/>
            <a:chOff x="302847" y="5411755"/>
            <a:chExt cx="3550697" cy="1446245"/>
          </a:xfrm>
        </p:grpSpPr>
        <p:pic>
          <p:nvPicPr>
            <p:cNvPr id="28" name="Afbeelding 27" descr="Afbeelding met boom, buitenshuis, gras, plant&#10;&#10;Door AI gegenereerde inhoud is mogelijk onjuist.">
              <a:extLst>
                <a:ext uri="{FF2B5EF4-FFF2-40B4-BE49-F238E27FC236}">
                  <a16:creationId xmlns:a16="http://schemas.microsoft.com/office/drawing/2014/main" id="{83F83CBB-B5EB-FA6D-F835-C7BB06652A53}"/>
                </a:ext>
              </a:extLst>
            </p:cNvPr>
            <p:cNvPicPr/>
            <p:nvPr/>
          </p:nvPicPr>
          <p:blipFill>
            <a:blip r:embed="rId7">
              <a:extLst>
                <a:ext uri="{28A0092B-C50C-407E-A947-70E740481C1C}">
                  <a14:useLocalDpi xmlns:a14="http://schemas.microsoft.com/office/drawing/2010/main" val="0"/>
                </a:ext>
              </a:extLst>
            </a:blip>
            <a:srcRect r="1567"/>
            <a:stretch/>
          </p:blipFill>
          <p:spPr>
            <a:xfrm>
              <a:off x="1782404" y="5411755"/>
              <a:ext cx="2071140" cy="1446245"/>
            </a:xfrm>
            <a:prstGeom prst="rect">
              <a:avLst/>
            </a:prstGeom>
          </p:spPr>
        </p:pic>
        <p:grpSp>
          <p:nvGrpSpPr>
            <p:cNvPr id="29" name="Groep 28">
              <a:extLst>
                <a:ext uri="{FF2B5EF4-FFF2-40B4-BE49-F238E27FC236}">
                  <a16:creationId xmlns:a16="http://schemas.microsoft.com/office/drawing/2014/main" id="{DD795D40-C651-AAC8-1FA5-829CEB717B29}"/>
                </a:ext>
              </a:extLst>
            </p:cNvPr>
            <p:cNvGrpSpPr/>
            <p:nvPr/>
          </p:nvGrpSpPr>
          <p:grpSpPr>
            <a:xfrm>
              <a:off x="302847" y="5496986"/>
              <a:ext cx="1705968" cy="1277037"/>
              <a:chOff x="5811212" y="4142334"/>
              <a:chExt cx="2148658" cy="1667000"/>
            </a:xfrm>
          </p:grpSpPr>
          <p:sp>
            <p:nvSpPr>
              <p:cNvPr id="30" name="Rechthoek: afgeronde bovenhoeken 38">
                <a:extLst>
                  <a:ext uri="{FF2B5EF4-FFF2-40B4-BE49-F238E27FC236}">
                    <a16:creationId xmlns:a16="http://schemas.microsoft.com/office/drawing/2014/main" id="{47737864-C34E-93EF-7F8A-2806572E9E05}"/>
                  </a:ext>
                </a:extLst>
              </p:cNvPr>
              <p:cNvSpPr/>
              <p:nvPr/>
            </p:nvSpPr>
            <p:spPr>
              <a:xfrm rot="16200000">
                <a:off x="6028708" y="3924838"/>
                <a:ext cx="1667000" cy="2101991"/>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804"/>
              </a:p>
            </p:txBody>
          </p:sp>
          <p:sp>
            <p:nvSpPr>
              <p:cNvPr id="31" name="Titel 1">
                <a:extLst>
                  <a:ext uri="{FF2B5EF4-FFF2-40B4-BE49-F238E27FC236}">
                    <a16:creationId xmlns:a16="http://schemas.microsoft.com/office/drawing/2014/main" id="{3F08C9A7-9BA6-0F4B-1E59-FB473CF83FA9}"/>
                  </a:ext>
                </a:extLst>
              </p:cNvPr>
              <p:cNvSpPr txBox="1"/>
              <p:nvPr/>
            </p:nvSpPr>
            <p:spPr>
              <a:xfrm>
                <a:off x="5899533" y="4240674"/>
                <a:ext cx="2060337" cy="1199890"/>
              </a:xfrm>
              <a:prstGeom prst="rect">
                <a:avLst/>
              </a:prstGeom>
            </p:spPr>
            <p:txBody>
              <a:bodyPr vert="horz" lIns="91440" tIns="45720" rIns="91440" bIns="45720" rtlCol="0" anchor="t">
                <a:normAutofit fontScale="97500"/>
              </a:bodyPr>
              <a:lstStyle>
                <a:lvl1pPr algn="l" defTabSz="801929" rtl="0" eaLnBrk="1" latinLnBrk="0" hangingPunct="1">
                  <a:lnSpc>
                    <a:spcPct val="90000"/>
                  </a:lnSpc>
                  <a:spcBef>
                    <a:spcPct val="0"/>
                  </a:spcBef>
                  <a:buNone/>
                  <a:defRPr sz="2200" kern="1200">
                    <a:solidFill>
                      <a:schemeClr val="accent4"/>
                    </a:solidFill>
                    <a:latin typeface="+mj-lt"/>
                    <a:ea typeface="+mj-ea"/>
                    <a:cs typeface="+mj-cs"/>
                  </a:defRPr>
                </a:lvl1pPr>
              </a:lstStyle>
              <a:p>
                <a:r>
                  <a:rPr lang="nl-NL" sz="2300" b="1" dirty="0">
                    <a:solidFill>
                      <a:schemeClr val="bg1"/>
                    </a:solidFill>
                    <a:latin typeface="Avenir Next LT Pro Demi" panose="020B0504020202020204" pitchFamily="34" charset="77"/>
                  </a:rPr>
                  <a:t>Groen</a:t>
                </a:r>
              </a:p>
              <a:p>
                <a:r>
                  <a:rPr lang="nl-NL" sz="1400" dirty="0">
                    <a:solidFill>
                      <a:schemeClr val="bg1"/>
                    </a:solidFill>
                    <a:latin typeface="+mn-lt"/>
                  </a:rPr>
                  <a:t>Genieten van het groene karakter</a:t>
                </a:r>
                <a:endParaRPr lang="nl-NL" sz="1600" dirty="0">
                  <a:solidFill>
                    <a:schemeClr val="bg1"/>
                  </a:solidFill>
                  <a:latin typeface="+mn-lt"/>
                </a:endParaRPr>
              </a:p>
            </p:txBody>
          </p:sp>
        </p:grpSp>
      </p:grpSp>
      <p:grpSp>
        <p:nvGrpSpPr>
          <p:cNvPr id="24" name="Groep 23">
            <a:extLst>
              <a:ext uri="{FF2B5EF4-FFF2-40B4-BE49-F238E27FC236}">
                <a16:creationId xmlns:a16="http://schemas.microsoft.com/office/drawing/2014/main" id="{2D55E33F-7DE1-CEE1-5B6C-3828A425FA80}"/>
              </a:ext>
            </a:extLst>
          </p:cNvPr>
          <p:cNvGrpSpPr/>
          <p:nvPr/>
        </p:nvGrpSpPr>
        <p:grpSpPr>
          <a:xfrm>
            <a:off x="287773" y="5440901"/>
            <a:ext cx="3952533" cy="1264699"/>
            <a:chOff x="233985" y="5880172"/>
            <a:chExt cx="4381371" cy="1667001"/>
          </a:xfrm>
        </p:grpSpPr>
        <p:pic>
          <p:nvPicPr>
            <p:cNvPr id="6" name="Afbeelding 5" descr="Afbeelding met buitenshuis, wolk, boom, hemel&#10;&#10;Door AI gegenereerde inhoud is mogelijk onjuist.">
              <a:extLst>
                <a:ext uri="{FF2B5EF4-FFF2-40B4-BE49-F238E27FC236}">
                  <a16:creationId xmlns:a16="http://schemas.microsoft.com/office/drawing/2014/main" id="{3B05DB0A-D813-4D78-08C0-AB8E6FA52E4C}"/>
                </a:ext>
              </a:extLst>
            </p:cNvPr>
            <p:cNvPicPr/>
            <p:nvPr/>
          </p:nvPicPr>
          <p:blipFill>
            <a:blip r:embed="rId8"/>
            <a:srcRect l="10776"/>
            <a:stretch/>
          </p:blipFill>
          <p:spPr>
            <a:xfrm>
              <a:off x="2290016" y="5880172"/>
              <a:ext cx="2325340" cy="1663700"/>
            </a:xfrm>
            <a:prstGeom prst="rect">
              <a:avLst/>
            </a:prstGeom>
          </p:spPr>
        </p:pic>
        <p:sp>
          <p:nvSpPr>
            <p:cNvPr id="8" name="Rechthoek: afgeronde bovenhoeken 23">
              <a:extLst>
                <a:ext uri="{FF2B5EF4-FFF2-40B4-BE49-F238E27FC236}">
                  <a16:creationId xmlns:a16="http://schemas.microsoft.com/office/drawing/2014/main" id="{A2159639-B71B-1D42-7F9E-48FE7DE61C8D}"/>
                </a:ext>
              </a:extLst>
            </p:cNvPr>
            <p:cNvSpPr/>
            <p:nvPr/>
          </p:nvSpPr>
          <p:spPr>
            <a:xfrm rot="16200000" flipH="1">
              <a:off x="433470" y="5680690"/>
              <a:ext cx="1666998" cy="2065967"/>
            </a:xfrm>
            <a:prstGeom prst="round2Same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804"/>
            </a:p>
          </p:txBody>
        </p:sp>
        <p:sp>
          <p:nvSpPr>
            <p:cNvPr id="9" name="Titel 1">
              <a:extLst>
                <a:ext uri="{FF2B5EF4-FFF2-40B4-BE49-F238E27FC236}">
                  <a16:creationId xmlns:a16="http://schemas.microsoft.com/office/drawing/2014/main" id="{85EEBA69-9D76-D4EF-8E67-6ECB28BAE6E7}"/>
                </a:ext>
              </a:extLst>
            </p:cNvPr>
            <p:cNvSpPr txBox="1"/>
            <p:nvPr/>
          </p:nvSpPr>
          <p:spPr>
            <a:xfrm>
              <a:off x="313777" y="6010847"/>
              <a:ext cx="2201814" cy="766471"/>
            </a:xfrm>
            <a:prstGeom prst="rect">
              <a:avLst/>
            </a:prstGeom>
          </p:spPr>
          <p:txBody>
            <a:bodyPr vert="horz" lIns="91440" tIns="45720" rIns="91440" bIns="45720" rtlCol="0" anchor="t">
              <a:normAutofit fontScale="97500"/>
            </a:bodyPr>
            <a:lstStyle>
              <a:lvl1pPr algn="l" defTabSz="801929" rtl="0" eaLnBrk="1" latinLnBrk="0" hangingPunct="1">
                <a:lnSpc>
                  <a:spcPct val="90000"/>
                </a:lnSpc>
                <a:spcBef>
                  <a:spcPct val="0"/>
                </a:spcBef>
                <a:buNone/>
                <a:defRPr sz="2200" kern="1200">
                  <a:solidFill>
                    <a:schemeClr val="accent4"/>
                  </a:solidFill>
                  <a:latin typeface="+mj-lt"/>
                  <a:ea typeface="+mj-ea"/>
                  <a:cs typeface="+mj-cs"/>
                </a:defRPr>
              </a:lvl1pPr>
            </a:lstStyle>
            <a:p>
              <a:r>
                <a:rPr lang="nl-NL" b="1" dirty="0">
                  <a:solidFill>
                    <a:schemeClr val="bg1"/>
                  </a:solidFill>
                  <a:latin typeface="Avenir Next LT Pro Demi" panose="020B0504020202020204" pitchFamily="34" charset="77"/>
                </a:rPr>
                <a:t>Bedrijvigheid</a:t>
              </a:r>
            </a:p>
            <a:p>
              <a:r>
                <a:rPr lang="nl-NL" sz="1400" dirty="0">
                  <a:solidFill>
                    <a:schemeClr val="bg1"/>
                  </a:solidFill>
                  <a:latin typeface="+mn-lt"/>
                </a:rPr>
                <a:t>Olland op de kaart!</a:t>
              </a:r>
            </a:p>
          </p:txBody>
        </p:sp>
      </p:grpSp>
    </p:spTree>
    <p:extLst>
      <p:ext uri="{BB962C8B-B14F-4D97-AF65-F5344CB8AC3E}">
        <p14:creationId xmlns:p14="http://schemas.microsoft.com/office/powerpoint/2010/main" val="1046170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275BC-3310-D528-85DA-B9315CDD03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480809-1482-9BA7-2045-D10236C21D02}"/>
              </a:ext>
            </a:extLst>
          </p:cNvPr>
          <p:cNvSpPr>
            <a:spLocks noGrp="1"/>
          </p:cNvSpPr>
          <p:nvPr>
            <p:ph type="ctrTitle"/>
          </p:nvPr>
        </p:nvSpPr>
        <p:spPr>
          <a:xfrm>
            <a:off x="806824" y="0"/>
            <a:ext cx="4769223" cy="843520"/>
          </a:xfrm>
        </p:spPr>
        <p:txBody>
          <a:bodyPr/>
          <a:lstStyle/>
          <a:p>
            <a:pPr algn="ctr"/>
            <a:r>
              <a:rPr lang="nl-NL" sz="4000" dirty="0"/>
              <a:t>Dorpsvisie 2025</a:t>
            </a:r>
            <a:endParaRPr lang="en-US" sz="4000" dirty="0"/>
          </a:p>
        </p:txBody>
      </p:sp>
      <p:pic>
        <p:nvPicPr>
          <p:cNvPr id="4" name="Picture 3">
            <a:extLst>
              <a:ext uri="{FF2B5EF4-FFF2-40B4-BE49-F238E27FC236}">
                <a16:creationId xmlns:a16="http://schemas.microsoft.com/office/drawing/2014/main" id="{0D684963-6E5A-69CA-14D0-7EB77F5BA0E7}"/>
              </a:ext>
            </a:extLst>
          </p:cNvPr>
          <p:cNvPicPr>
            <a:picLocks noChangeAspect="1"/>
          </p:cNvPicPr>
          <p:nvPr/>
        </p:nvPicPr>
        <p:blipFill>
          <a:blip r:embed="rId3"/>
          <a:stretch>
            <a:fillRect/>
          </a:stretch>
        </p:blipFill>
        <p:spPr>
          <a:xfrm>
            <a:off x="11038114" y="6143587"/>
            <a:ext cx="1153886" cy="705152"/>
          </a:xfrm>
          <a:prstGeom prst="rect">
            <a:avLst/>
          </a:prstGeom>
        </p:spPr>
      </p:pic>
      <p:sp>
        <p:nvSpPr>
          <p:cNvPr id="7" name="Tijdelijke aanduiding voor inhoud 1">
            <a:extLst>
              <a:ext uri="{FF2B5EF4-FFF2-40B4-BE49-F238E27FC236}">
                <a16:creationId xmlns:a16="http://schemas.microsoft.com/office/drawing/2014/main" id="{568D5BB4-7030-5A4C-3F4D-91A08E0664CA}"/>
              </a:ext>
            </a:extLst>
          </p:cNvPr>
          <p:cNvSpPr txBox="1"/>
          <p:nvPr/>
        </p:nvSpPr>
        <p:spPr>
          <a:xfrm>
            <a:off x="5541484" y="1383482"/>
            <a:ext cx="4544021" cy="3278165"/>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100"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endParaRPr lang="nl-NL" sz="1600" dirty="0"/>
          </a:p>
          <a:p>
            <a:endParaRPr lang="nl-NL" sz="1600" dirty="0"/>
          </a:p>
        </p:txBody>
      </p:sp>
      <p:sp>
        <p:nvSpPr>
          <p:cNvPr id="8" name="Tijdelijke aanduiding voor tekst 6">
            <a:extLst>
              <a:ext uri="{FF2B5EF4-FFF2-40B4-BE49-F238E27FC236}">
                <a16:creationId xmlns:a16="http://schemas.microsoft.com/office/drawing/2014/main" id="{9A5E3241-7395-4051-FB07-495F0340F2E6}"/>
              </a:ext>
            </a:extLst>
          </p:cNvPr>
          <p:cNvSpPr txBox="1"/>
          <p:nvPr/>
        </p:nvSpPr>
        <p:spPr>
          <a:xfrm>
            <a:off x="646753" y="985288"/>
            <a:ext cx="4544021" cy="290616"/>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403" kern="1200">
                <a:solidFill>
                  <a:schemeClr val="accent6"/>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r>
              <a:rPr lang="nl-NL" sz="1600" b="1" dirty="0">
                <a:solidFill>
                  <a:schemeClr val="accent4"/>
                </a:solidFill>
                <a:latin typeface="+mj-lt"/>
              </a:rPr>
              <a:t>Wat we belangrijk vinden</a:t>
            </a:r>
            <a:r>
              <a:rPr lang="nl-NL" b="1" dirty="0">
                <a:solidFill>
                  <a:schemeClr val="accent4"/>
                </a:solidFill>
                <a:latin typeface="+mj-lt"/>
              </a:rPr>
              <a:t>:</a:t>
            </a:r>
          </a:p>
        </p:txBody>
      </p:sp>
      <p:sp>
        <p:nvSpPr>
          <p:cNvPr id="9" name="Tijdelijke aanduiding voor tekst 6">
            <a:extLst>
              <a:ext uri="{FF2B5EF4-FFF2-40B4-BE49-F238E27FC236}">
                <a16:creationId xmlns:a16="http://schemas.microsoft.com/office/drawing/2014/main" id="{1A9720BD-A155-B108-B733-6E29AAB9707C}"/>
              </a:ext>
            </a:extLst>
          </p:cNvPr>
          <p:cNvSpPr txBox="1"/>
          <p:nvPr/>
        </p:nvSpPr>
        <p:spPr>
          <a:xfrm>
            <a:off x="5314891" y="945697"/>
            <a:ext cx="4394095" cy="273750"/>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403" kern="1200">
                <a:solidFill>
                  <a:schemeClr val="accent6"/>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j-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r>
              <a:rPr lang="nl-NL" sz="1600" b="1" dirty="0">
                <a:solidFill>
                  <a:schemeClr val="accent4"/>
                </a:solidFill>
                <a:latin typeface="+mj-lt"/>
              </a:rPr>
              <a:t>   Waar gaan we mee aan de slag:</a:t>
            </a:r>
          </a:p>
        </p:txBody>
      </p:sp>
      <p:sp>
        <p:nvSpPr>
          <p:cNvPr id="11" name="Tijdelijke aanduiding voor inhoud 1">
            <a:extLst>
              <a:ext uri="{FF2B5EF4-FFF2-40B4-BE49-F238E27FC236}">
                <a16:creationId xmlns:a16="http://schemas.microsoft.com/office/drawing/2014/main" id="{C376EC00-37CE-DB35-A460-A0AE342ABBEB}"/>
              </a:ext>
            </a:extLst>
          </p:cNvPr>
          <p:cNvSpPr txBox="1"/>
          <p:nvPr/>
        </p:nvSpPr>
        <p:spPr>
          <a:xfrm>
            <a:off x="584002" y="1482093"/>
            <a:ext cx="4544021" cy="1619695"/>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100"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pPr marL="171449" indent="-171449">
              <a:buFont typeface="Arial" panose="020B0604020202020204" pitchFamily="34" charset="0"/>
              <a:buChar char="•"/>
            </a:pPr>
            <a:r>
              <a:rPr lang="nl-NL" sz="1600" dirty="0">
                <a:solidFill>
                  <a:schemeClr val="tx2"/>
                </a:solidFill>
              </a:rPr>
              <a:t>Het verenigingsleven en de buurtverenigingen zijn de lijm van ons dorp. We vinden het belangrijk dat we goed samenwerken, zodat er efficiënt gebruik gemaakt kan worden van elkaars mogelijkheden en netwerk.</a:t>
            </a:r>
          </a:p>
          <a:p>
            <a:pPr marL="171449" indent="-171449">
              <a:buFont typeface="Arial" panose="020B0604020202020204" pitchFamily="34" charset="0"/>
              <a:buChar char="•"/>
            </a:pPr>
            <a:endParaRPr lang="nl-NL" sz="1600" dirty="0"/>
          </a:p>
          <a:p>
            <a:pPr marL="155539" indent="-155539">
              <a:buFont typeface="Arial" panose="020B0604020202020204" pitchFamily="34" charset="0"/>
              <a:buChar char="•"/>
            </a:pPr>
            <a:r>
              <a:rPr lang="nl-NL" sz="1600" dirty="0"/>
              <a:t>Met de bouw van woningen komen er ook nieuwe inwoners naar Olland. We vinden het belangrijk dat zij snel worden opgenomen in de gemeenschap. Zo kunnen zij bijdragen aan de organisatiekracht van het dorp. </a:t>
            </a:r>
          </a:p>
        </p:txBody>
      </p:sp>
      <p:sp>
        <p:nvSpPr>
          <p:cNvPr id="5" name="Rechthoek: afgeronde hoeken 4">
            <a:extLst>
              <a:ext uri="{FF2B5EF4-FFF2-40B4-BE49-F238E27FC236}">
                <a16:creationId xmlns:a16="http://schemas.microsoft.com/office/drawing/2014/main" id="{8407F4E9-F9B7-AFAE-F921-13AA36209103}"/>
              </a:ext>
            </a:extLst>
          </p:cNvPr>
          <p:cNvSpPr/>
          <p:nvPr/>
        </p:nvSpPr>
        <p:spPr>
          <a:xfrm>
            <a:off x="5253318" y="1404192"/>
            <a:ext cx="4849906" cy="765268"/>
          </a:xfrm>
          <a:prstGeom prst="roundRect">
            <a:avLst>
              <a:gd name="adj" fmla="val 17747"/>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804" dirty="0"/>
          </a:p>
        </p:txBody>
      </p:sp>
      <p:sp>
        <p:nvSpPr>
          <p:cNvPr id="12" name="Tijdelijke aanduiding voor inhoud 1">
            <a:extLst>
              <a:ext uri="{FF2B5EF4-FFF2-40B4-BE49-F238E27FC236}">
                <a16:creationId xmlns:a16="http://schemas.microsoft.com/office/drawing/2014/main" id="{8D3A363D-B0F8-F3D8-9F0E-82EC23B3B645}"/>
              </a:ext>
            </a:extLst>
          </p:cNvPr>
          <p:cNvSpPr txBox="1"/>
          <p:nvPr/>
        </p:nvSpPr>
        <p:spPr>
          <a:xfrm>
            <a:off x="5334001" y="1464103"/>
            <a:ext cx="4660028" cy="427871"/>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100"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pPr marL="171449" indent="-171449">
              <a:buClr>
                <a:schemeClr val="accent4"/>
              </a:buClr>
              <a:buFont typeface="Courier New" panose="02070309020205020404" pitchFamily="49" charset="0"/>
              <a:buChar char="o"/>
            </a:pPr>
            <a:r>
              <a:rPr lang="nl-NL" sz="1600" dirty="0"/>
              <a:t>HOLM – Help Olland Leefbaar Maken!!</a:t>
            </a:r>
          </a:p>
          <a:p>
            <a:pPr marL="171449" indent="-171449">
              <a:buClr>
                <a:schemeClr val="accent4"/>
              </a:buClr>
              <a:buFont typeface="Courier New" panose="02070309020205020404" pitchFamily="49" charset="0"/>
              <a:buChar char="o"/>
            </a:pPr>
            <a:r>
              <a:rPr lang="nl-NL" sz="1600" dirty="0"/>
              <a:t>Wat gaat goed en wat kost moeite of lukt niet?</a:t>
            </a:r>
          </a:p>
          <a:p>
            <a:endParaRPr lang="nl-NL" sz="1600" dirty="0"/>
          </a:p>
          <a:p>
            <a:endParaRPr lang="nl-NL" sz="1600" dirty="0"/>
          </a:p>
        </p:txBody>
      </p:sp>
      <p:grpSp>
        <p:nvGrpSpPr>
          <p:cNvPr id="14" name="Groep 13">
            <a:extLst>
              <a:ext uri="{FF2B5EF4-FFF2-40B4-BE49-F238E27FC236}">
                <a16:creationId xmlns:a16="http://schemas.microsoft.com/office/drawing/2014/main" id="{1C9E480A-EDC8-D0C5-F9F2-E3ABB3C50344}"/>
              </a:ext>
            </a:extLst>
          </p:cNvPr>
          <p:cNvGrpSpPr/>
          <p:nvPr/>
        </p:nvGrpSpPr>
        <p:grpSpPr>
          <a:xfrm>
            <a:off x="5296679" y="2303929"/>
            <a:ext cx="4849906" cy="2241177"/>
            <a:chOff x="5307839" y="1374188"/>
            <a:chExt cx="4849906" cy="1688634"/>
          </a:xfrm>
        </p:grpSpPr>
        <p:sp>
          <p:nvSpPr>
            <p:cNvPr id="15" name="Rechthoek: afgeronde hoeken 14">
              <a:extLst>
                <a:ext uri="{FF2B5EF4-FFF2-40B4-BE49-F238E27FC236}">
                  <a16:creationId xmlns:a16="http://schemas.microsoft.com/office/drawing/2014/main" id="{A798357A-8C76-879F-0A31-22D44E208419}"/>
                </a:ext>
              </a:extLst>
            </p:cNvPr>
            <p:cNvSpPr/>
            <p:nvPr/>
          </p:nvSpPr>
          <p:spPr>
            <a:xfrm>
              <a:off x="5307839" y="1374188"/>
              <a:ext cx="4849906" cy="1688634"/>
            </a:xfrm>
            <a:prstGeom prst="roundRect">
              <a:avLst>
                <a:gd name="adj" fmla="val 17747"/>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l-NL" sz="1804" dirty="0"/>
            </a:p>
          </p:txBody>
        </p:sp>
        <p:sp>
          <p:nvSpPr>
            <p:cNvPr id="16" name="Tijdelijke aanduiding voor inhoud 1">
              <a:extLst>
                <a:ext uri="{FF2B5EF4-FFF2-40B4-BE49-F238E27FC236}">
                  <a16:creationId xmlns:a16="http://schemas.microsoft.com/office/drawing/2014/main" id="{7A6BC039-5482-532D-61ED-65B88B2DDF4C}"/>
                </a:ext>
              </a:extLst>
            </p:cNvPr>
            <p:cNvSpPr txBox="1"/>
            <p:nvPr/>
          </p:nvSpPr>
          <p:spPr>
            <a:xfrm>
              <a:off x="5451837" y="1571741"/>
              <a:ext cx="4544021" cy="1422471"/>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100"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endParaRPr lang="nl-NL" sz="1600" dirty="0"/>
            </a:p>
          </p:txBody>
        </p:sp>
      </p:grpSp>
      <p:sp>
        <p:nvSpPr>
          <p:cNvPr id="17" name="Tijdelijke aanduiding voor inhoud 1">
            <a:extLst>
              <a:ext uri="{FF2B5EF4-FFF2-40B4-BE49-F238E27FC236}">
                <a16:creationId xmlns:a16="http://schemas.microsoft.com/office/drawing/2014/main" id="{7A1A1BC6-8427-0698-986C-A0FFF75745F0}"/>
              </a:ext>
            </a:extLst>
          </p:cNvPr>
          <p:cNvSpPr txBox="1"/>
          <p:nvPr/>
        </p:nvSpPr>
        <p:spPr>
          <a:xfrm>
            <a:off x="541008" y="3157579"/>
            <a:ext cx="4544021" cy="1619695"/>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100"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pPr marL="171449" indent="-171449">
              <a:buFont typeface="Arial" panose="020B0604020202020204" pitchFamily="34" charset="0"/>
              <a:buChar char="•"/>
            </a:pPr>
            <a:endParaRPr lang="nl-NL" sz="1600" dirty="0"/>
          </a:p>
          <a:p>
            <a:pPr marL="171449" indent="-171449">
              <a:buFont typeface="Arial" panose="020B0604020202020204" pitchFamily="34" charset="0"/>
              <a:buChar char="•"/>
            </a:pPr>
            <a:endParaRPr lang="nl-NL" sz="1600" dirty="0"/>
          </a:p>
        </p:txBody>
      </p:sp>
      <p:sp>
        <p:nvSpPr>
          <p:cNvPr id="18" name="Tijdelijke aanduiding voor inhoud 1">
            <a:extLst>
              <a:ext uri="{FF2B5EF4-FFF2-40B4-BE49-F238E27FC236}">
                <a16:creationId xmlns:a16="http://schemas.microsoft.com/office/drawing/2014/main" id="{4A666030-BB7E-83C8-35C3-E54297997DB4}"/>
              </a:ext>
            </a:extLst>
          </p:cNvPr>
          <p:cNvSpPr txBox="1"/>
          <p:nvPr/>
        </p:nvSpPr>
        <p:spPr>
          <a:xfrm>
            <a:off x="467645" y="4903683"/>
            <a:ext cx="4544021" cy="1441133"/>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100"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pPr marL="171449" indent="-171449">
              <a:buFont typeface="Arial" panose="020B0604020202020204" pitchFamily="34" charset="0"/>
              <a:buChar char="•"/>
            </a:pPr>
            <a:r>
              <a:rPr lang="nl-NL" sz="1600" dirty="0">
                <a:solidFill>
                  <a:schemeClr val="tx2"/>
                </a:solidFill>
              </a:rPr>
              <a:t>Wat er vanavond zeker besproken moet worden!</a:t>
            </a:r>
          </a:p>
          <a:p>
            <a:endParaRPr lang="nl-NL" sz="1600" dirty="0"/>
          </a:p>
        </p:txBody>
      </p:sp>
      <p:grpSp>
        <p:nvGrpSpPr>
          <p:cNvPr id="19" name="Groep 18">
            <a:extLst>
              <a:ext uri="{FF2B5EF4-FFF2-40B4-BE49-F238E27FC236}">
                <a16:creationId xmlns:a16="http://schemas.microsoft.com/office/drawing/2014/main" id="{9623B34F-6266-5087-4EDA-AF58B8A84751}"/>
              </a:ext>
            </a:extLst>
          </p:cNvPr>
          <p:cNvGrpSpPr/>
          <p:nvPr/>
        </p:nvGrpSpPr>
        <p:grpSpPr>
          <a:xfrm>
            <a:off x="5275456" y="4797972"/>
            <a:ext cx="4849906" cy="1493055"/>
            <a:chOff x="5289177" y="1363635"/>
            <a:chExt cx="4849906" cy="1688634"/>
          </a:xfrm>
        </p:grpSpPr>
        <p:sp>
          <p:nvSpPr>
            <p:cNvPr id="20" name="Rechthoek: afgeronde hoeken 19">
              <a:extLst>
                <a:ext uri="{FF2B5EF4-FFF2-40B4-BE49-F238E27FC236}">
                  <a16:creationId xmlns:a16="http://schemas.microsoft.com/office/drawing/2014/main" id="{98107FEF-4919-B360-8114-B48543D4EE0E}"/>
                </a:ext>
              </a:extLst>
            </p:cNvPr>
            <p:cNvSpPr/>
            <p:nvPr/>
          </p:nvSpPr>
          <p:spPr>
            <a:xfrm>
              <a:off x="5289177" y="1363635"/>
              <a:ext cx="4849906" cy="1688634"/>
            </a:xfrm>
            <a:prstGeom prst="roundRect">
              <a:avLst>
                <a:gd name="adj" fmla="val 1774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804" dirty="0"/>
            </a:p>
          </p:txBody>
        </p:sp>
        <p:sp>
          <p:nvSpPr>
            <p:cNvPr id="21" name="Tijdelijke aanduiding voor inhoud 1">
              <a:extLst>
                <a:ext uri="{FF2B5EF4-FFF2-40B4-BE49-F238E27FC236}">
                  <a16:creationId xmlns:a16="http://schemas.microsoft.com/office/drawing/2014/main" id="{D87454A1-E2EE-243A-42FE-F3498ECE98F2}"/>
                </a:ext>
              </a:extLst>
            </p:cNvPr>
            <p:cNvSpPr txBox="1"/>
            <p:nvPr/>
          </p:nvSpPr>
          <p:spPr>
            <a:xfrm>
              <a:off x="5451837" y="1571741"/>
              <a:ext cx="4544021" cy="1422471"/>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100"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endParaRPr lang="nl-NL" sz="1600" dirty="0"/>
            </a:p>
          </p:txBody>
        </p:sp>
      </p:grpSp>
      <p:sp>
        <p:nvSpPr>
          <p:cNvPr id="22" name="Tijdelijke aanduiding voor inhoud 1">
            <a:extLst>
              <a:ext uri="{FF2B5EF4-FFF2-40B4-BE49-F238E27FC236}">
                <a16:creationId xmlns:a16="http://schemas.microsoft.com/office/drawing/2014/main" id="{C1FDDFA9-A56E-E36D-91FB-07DDF9C38793}"/>
              </a:ext>
            </a:extLst>
          </p:cNvPr>
          <p:cNvSpPr txBox="1"/>
          <p:nvPr/>
        </p:nvSpPr>
        <p:spPr>
          <a:xfrm>
            <a:off x="5361640" y="3133772"/>
            <a:ext cx="4544021" cy="1043186"/>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100"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endParaRPr lang="nl-NL" sz="1600" dirty="0"/>
          </a:p>
        </p:txBody>
      </p:sp>
      <p:sp>
        <p:nvSpPr>
          <p:cNvPr id="23" name="Tijdelijke aanduiding voor inhoud 1">
            <a:extLst>
              <a:ext uri="{FF2B5EF4-FFF2-40B4-BE49-F238E27FC236}">
                <a16:creationId xmlns:a16="http://schemas.microsoft.com/office/drawing/2014/main" id="{738A4524-767C-04D5-D813-DDDDDF984F49}"/>
              </a:ext>
            </a:extLst>
          </p:cNvPr>
          <p:cNvSpPr txBox="1"/>
          <p:nvPr/>
        </p:nvSpPr>
        <p:spPr>
          <a:xfrm>
            <a:off x="5397499" y="2381103"/>
            <a:ext cx="4544021" cy="1419932"/>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100"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pPr marL="171449" indent="-171449">
              <a:buClr>
                <a:schemeClr val="accent4"/>
              </a:buClr>
              <a:buFont typeface="Courier New" panose="02070309020205020404" pitchFamily="49" charset="0"/>
              <a:buChar char="o"/>
            </a:pPr>
            <a:r>
              <a:rPr lang="nl-NL" sz="1600" dirty="0"/>
              <a:t>Hoe kunnen we elkaar helpen?</a:t>
            </a:r>
          </a:p>
          <a:p>
            <a:pPr marL="772896" lvl="1" indent="-171449">
              <a:buClr>
                <a:schemeClr val="accent4"/>
              </a:buClr>
              <a:buFont typeface="Courier New" panose="02070309020205020404" pitchFamily="49" charset="0"/>
              <a:buChar char="o"/>
            </a:pPr>
            <a:r>
              <a:rPr lang="nl-NL" sz="1600" dirty="0"/>
              <a:t>Bv met werven </a:t>
            </a:r>
            <a:r>
              <a:rPr lang="nl-NL" sz="1600" dirty="0" err="1"/>
              <a:t>vrijwiligers</a:t>
            </a:r>
            <a:endParaRPr lang="nl-NL" sz="1600" dirty="0"/>
          </a:p>
          <a:p>
            <a:pPr marL="171449" indent="-171449">
              <a:buClr>
                <a:schemeClr val="accent4"/>
              </a:buClr>
              <a:buFont typeface="Courier New" panose="02070309020205020404" pitchFamily="49" charset="0"/>
              <a:buChar char="o"/>
            </a:pPr>
            <a:r>
              <a:rPr lang="nl-NL" sz="1600" dirty="0"/>
              <a:t>Kunnen we meer samenwerken?</a:t>
            </a:r>
          </a:p>
          <a:p>
            <a:pPr marL="171449" indent="-171449">
              <a:buClr>
                <a:schemeClr val="accent4"/>
              </a:buClr>
              <a:buFont typeface="Courier New" panose="02070309020205020404" pitchFamily="49" charset="0"/>
              <a:buChar char="o"/>
            </a:pPr>
            <a:r>
              <a:rPr lang="nl-NL" sz="1600" dirty="0"/>
              <a:t>Organiseren jaarlijkse bijeenkomst Nieuwe inwoners. Wie-wat-hoe?</a:t>
            </a:r>
          </a:p>
          <a:p>
            <a:pPr marL="171449" indent="-171449">
              <a:buClr>
                <a:schemeClr val="accent4"/>
              </a:buClr>
              <a:buFont typeface="Courier New" panose="02070309020205020404" pitchFamily="49" charset="0"/>
              <a:buChar char="o"/>
            </a:pPr>
            <a:r>
              <a:rPr lang="nl-NL" sz="1600" dirty="0"/>
              <a:t>3 bouwprojecten erbij </a:t>
            </a:r>
            <a:r>
              <a:rPr lang="nl-NL" sz="1600" dirty="0">
                <a:sym typeface="Wingdings" panose="05000000000000000000" pitchFamily="2" charset="2"/>
              </a:rPr>
              <a:t> hoe zou de verdeling van de buurten moeten zijn?</a:t>
            </a:r>
            <a:endParaRPr lang="nl-NL" sz="1600" dirty="0"/>
          </a:p>
          <a:p>
            <a:pPr marL="171449" indent="-171449">
              <a:buClr>
                <a:schemeClr val="accent4"/>
              </a:buClr>
              <a:buFont typeface="Courier New" panose="02070309020205020404" pitchFamily="49" charset="0"/>
              <a:buChar char="o"/>
            </a:pPr>
            <a:endParaRPr lang="nl-NL" sz="1600" dirty="0"/>
          </a:p>
          <a:p>
            <a:endParaRPr lang="nl-NL" sz="1600" dirty="0"/>
          </a:p>
          <a:p>
            <a:endParaRPr lang="nl-NL" sz="1600" dirty="0"/>
          </a:p>
        </p:txBody>
      </p:sp>
      <p:sp>
        <p:nvSpPr>
          <p:cNvPr id="25" name="Tekstvak 24">
            <a:extLst>
              <a:ext uri="{FF2B5EF4-FFF2-40B4-BE49-F238E27FC236}">
                <a16:creationId xmlns:a16="http://schemas.microsoft.com/office/drawing/2014/main" id="{25E1045C-935F-F792-C6D4-BEC485880E18}"/>
              </a:ext>
            </a:extLst>
          </p:cNvPr>
          <p:cNvSpPr txBox="1"/>
          <p:nvPr/>
        </p:nvSpPr>
        <p:spPr>
          <a:xfrm>
            <a:off x="5383763" y="4893621"/>
            <a:ext cx="4618653" cy="830997"/>
          </a:xfrm>
          <a:prstGeom prst="rect">
            <a:avLst/>
          </a:prstGeom>
          <a:noFill/>
        </p:spPr>
        <p:txBody>
          <a:bodyPr wrap="square">
            <a:spAutoFit/>
          </a:bodyPr>
          <a:lstStyle/>
          <a:p>
            <a:pPr marL="171449" indent="-171449">
              <a:buClr>
                <a:schemeClr val="accent4"/>
              </a:buClr>
              <a:buFont typeface="Courier New" panose="02070309020205020404" pitchFamily="49" charset="0"/>
              <a:buChar char="o"/>
            </a:pPr>
            <a:r>
              <a:rPr lang="nl-NL" sz="1600" dirty="0"/>
              <a:t>Bouwen</a:t>
            </a:r>
          </a:p>
          <a:p>
            <a:pPr marL="171449" indent="-171449">
              <a:buClr>
                <a:schemeClr val="accent4"/>
              </a:buClr>
              <a:buFont typeface="Courier New" panose="02070309020205020404" pitchFamily="49" charset="0"/>
              <a:buChar char="o"/>
            </a:pPr>
            <a:r>
              <a:rPr lang="nl-NL" sz="1600" dirty="0"/>
              <a:t>Snelheid in bebouwde kom</a:t>
            </a:r>
          </a:p>
          <a:p>
            <a:pPr marL="171449" indent="-171449">
              <a:buClr>
                <a:schemeClr val="accent4"/>
              </a:buClr>
              <a:buFont typeface="Courier New" panose="02070309020205020404" pitchFamily="49" charset="0"/>
              <a:buChar char="o"/>
            </a:pPr>
            <a:r>
              <a:rPr lang="nl-NL" sz="1600" dirty="0"/>
              <a:t>Onderhoud wegen</a:t>
            </a:r>
          </a:p>
        </p:txBody>
      </p:sp>
    </p:spTree>
    <p:extLst>
      <p:ext uri="{BB962C8B-B14F-4D97-AF65-F5344CB8AC3E}">
        <p14:creationId xmlns:p14="http://schemas.microsoft.com/office/powerpoint/2010/main" val="284866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90B9B-4B5A-D737-36B4-549E6AE940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4CF5EE-DDE6-FF8F-94FF-DC00E3BB9249}"/>
              </a:ext>
            </a:extLst>
          </p:cNvPr>
          <p:cNvSpPr>
            <a:spLocks noGrp="1"/>
          </p:cNvSpPr>
          <p:nvPr>
            <p:ph type="ctrTitle"/>
          </p:nvPr>
        </p:nvSpPr>
        <p:spPr>
          <a:xfrm>
            <a:off x="806824" y="0"/>
            <a:ext cx="4769223" cy="843520"/>
          </a:xfrm>
        </p:spPr>
        <p:txBody>
          <a:bodyPr/>
          <a:lstStyle/>
          <a:p>
            <a:pPr algn="ctr"/>
            <a:r>
              <a:rPr lang="nl-NL" sz="4000" dirty="0"/>
              <a:t>Groepsindeling</a:t>
            </a:r>
            <a:endParaRPr lang="en-US" sz="4000" dirty="0"/>
          </a:p>
        </p:txBody>
      </p:sp>
      <p:pic>
        <p:nvPicPr>
          <p:cNvPr id="4" name="Picture 3">
            <a:extLst>
              <a:ext uri="{FF2B5EF4-FFF2-40B4-BE49-F238E27FC236}">
                <a16:creationId xmlns:a16="http://schemas.microsoft.com/office/drawing/2014/main" id="{B0C4B9B8-DE66-7A3F-E674-7B3318D74B42}"/>
              </a:ext>
            </a:extLst>
          </p:cNvPr>
          <p:cNvPicPr>
            <a:picLocks noChangeAspect="1"/>
          </p:cNvPicPr>
          <p:nvPr/>
        </p:nvPicPr>
        <p:blipFill>
          <a:blip r:embed="rId3"/>
          <a:stretch>
            <a:fillRect/>
          </a:stretch>
        </p:blipFill>
        <p:spPr>
          <a:xfrm>
            <a:off x="11038114" y="6143587"/>
            <a:ext cx="1153886" cy="705152"/>
          </a:xfrm>
          <a:prstGeom prst="rect">
            <a:avLst/>
          </a:prstGeom>
        </p:spPr>
      </p:pic>
      <p:sp>
        <p:nvSpPr>
          <p:cNvPr id="7" name="Tijdelijke aanduiding voor inhoud 1">
            <a:extLst>
              <a:ext uri="{FF2B5EF4-FFF2-40B4-BE49-F238E27FC236}">
                <a16:creationId xmlns:a16="http://schemas.microsoft.com/office/drawing/2014/main" id="{05C6288B-7862-6FF3-3DEC-60662E6E6AD3}"/>
              </a:ext>
            </a:extLst>
          </p:cNvPr>
          <p:cNvSpPr txBox="1"/>
          <p:nvPr/>
        </p:nvSpPr>
        <p:spPr>
          <a:xfrm>
            <a:off x="5541484" y="1383482"/>
            <a:ext cx="4544021" cy="3278165"/>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100"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endParaRPr lang="nl-NL" sz="1600" dirty="0"/>
          </a:p>
          <a:p>
            <a:endParaRPr lang="nl-NL" sz="1600" dirty="0"/>
          </a:p>
        </p:txBody>
      </p:sp>
      <p:sp>
        <p:nvSpPr>
          <p:cNvPr id="11" name="Tijdelijke aanduiding voor inhoud 1">
            <a:extLst>
              <a:ext uri="{FF2B5EF4-FFF2-40B4-BE49-F238E27FC236}">
                <a16:creationId xmlns:a16="http://schemas.microsoft.com/office/drawing/2014/main" id="{6C786367-6BF5-D0C4-F8A8-3AD0F2BD49F5}"/>
              </a:ext>
            </a:extLst>
          </p:cNvPr>
          <p:cNvSpPr txBox="1"/>
          <p:nvPr/>
        </p:nvSpPr>
        <p:spPr>
          <a:xfrm>
            <a:off x="628826" y="854563"/>
            <a:ext cx="8694469" cy="5860002"/>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100"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pPr marL="171449" indent="-171449">
              <a:buFont typeface="Arial" panose="020B0604020202020204" pitchFamily="34" charset="0"/>
              <a:buChar char="•"/>
            </a:pPr>
            <a:r>
              <a:rPr lang="nl-NL" sz="1600" dirty="0">
                <a:solidFill>
                  <a:schemeClr val="tx2"/>
                </a:solidFill>
              </a:rPr>
              <a:t>Groep 1:</a:t>
            </a:r>
          </a:p>
          <a:p>
            <a:pPr marL="772896" lvl="1" indent="-171449"/>
            <a:r>
              <a:rPr lang="nl-NL" sz="1600" dirty="0">
                <a:solidFill>
                  <a:schemeClr val="tx2"/>
                </a:solidFill>
              </a:rPr>
              <a:t>Beugelclub Lustige Spelers</a:t>
            </a:r>
          </a:p>
          <a:p>
            <a:pPr marL="772896" lvl="1" indent="-171449"/>
            <a:r>
              <a:rPr lang="nl-NL" sz="1600" dirty="0">
                <a:solidFill>
                  <a:schemeClr val="tx2"/>
                </a:solidFill>
              </a:rPr>
              <a:t>Organisatie Bonte Avonden</a:t>
            </a:r>
          </a:p>
          <a:p>
            <a:pPr marL="772896" lvl="1" indent="-171449"/>
            <a:r>
              <a:rPr lang="nl-NL" sz="1600" dirty="0">
                <a:solidFill>
                  <a:schemeClr val="tx2"/>
                </a:solidFill>
              </a:rPr>
              <a:t>BV </a:t>
            </a:r>
            <a:r>
              <a:rPr lang="nl-NL" sz="1600" dirty="0" err="1">
                <a:solidFill>
                  <a:schemeClr val="tx2"/>
                </a:solidFill>
              </a:rPr>
              <a:t>d’n</a:t>
            </a:r>
            <a:r>
              <a:rPr lang="nl-NL" sz="1600" dirty="0">
                <a:solidFill>
                  <a:schemeClr val="tx2"/>
                </a:solidFill>
              </a:rPr>
              <a:t> Achterhoek</a:t>
            </a:r>
          </a:p>
          <a:p>
            <a:pPr marL="772896" lvl="1" indent="-171449"/>
            <a:r>
              <a:rPr lang="nl-NL" sz="1600" dirty="0" err="1">
                <a:solidFill>
                  <a:schemeClr val="tx2"/>
                </a:solidFill>
              </a:rPr>
              <a:t>Ollandse</a:t>
            </a:r>
            <a:r>
              <a:rPr lang="nl-NL" sz="1600" dirty="0">
                <a:solidFill>
                  <a:schemeClr val="tx2"/>
                </a:solidFill>
              </a:rPr>
              <a:t> dorpskapel</a:t>
            </a:r>
          </a:p>
          <a:p>
            <a:pPr marL="772896" lvl="1" indent="-171449"/>
            <a:r>
              <a:rPr lang="nl-NL" sz="1600" dirty="0">
                <a:solidFill>
                  <a:schemeClr val="tx2"/>
                </a:solidFill>
              </a:rPr>
              <a:t>Koelboxpop</a:t>
            </a:r>
          </a:p>
          <a:p>
            <a:pPr marL="1173860" lvl="2" indent="-171449"/>
            <a:r>
              <a:rPr lang="nl-NL" sz="1600" dirty="0">
                <a:solidFill>
                  <a:schemeClr val="tx2"/>
                </a:solidFill>
              </a:rPr>
              <a:t>Leden dorpsraad – Harrie, Geert</a:t>
            </a:r>
          </a:p>
          <a:p>
            <a:pPr marL="171449" indent="-171449">
              <a:buFont typeface="Arial" panose="020B0604020202020204" pitchFamily="34" charset="0"/>
              <a:buChar char="•"/>
            </a:pPr>
            <a:r>
              <a:rPr lang="nl-NL" sz="1600" dirty="0"/>
              <a:t>Groep 2:</a:t>
            </a:r>
          </a:p>
          <a:p>
            <a:pPr marL="772896" lvl="1" indent="-171449"/>
            <a:r>
              <a:rPr lang="nl-NL" sz="1600" dirty="0"/>
              <a:t>BV de Ney Buurt</a:t>
            </a:r>
          </a:p>
          <a:p>
            <a:pPr marL="772896" lvl="1" indent="-171449"/>
            <a:r>
              <a:rPr lang="nl-NL" sz="1600" dirty="0"/>
              <a:t>Koelboxpop</a:t>
            </a:r>
          </a:p>
          <a:p>
            <a:pPr marL="772896" lvl="1" indent="-171449"/>
            <a:r>
              <a:rPr lang="nl-NL" sz="1600" dirty="0"/>
              <a:t>Levende Kerststal</a:t>
            </a:r>
          </a:p>
          <a:p>
            <a:pPr marL="772896" lvl="1" indent="-171449"/>
            <a:r>
              <a:rPr lang="nl-NL" sz="1600" dirty="0"/>
              <a:t>MFA de </a:t>
            </a:r>
            <a:r>
              <a:rPr lang="nl-NL" sz="1600" dirty="0" err="1"/>
              <a:t>Loop’r</a:t>
            </a:r>
            <a:endParaRPr lang="nl-NL" sz="1600" dirty="0"/>
          </a:p>
          <a:p>
            <a:pPr marL="1173860" lvl="2" indent="-171449"/>
            <a:r>
              <a:rPr lang="nl-NL" sz="1600" dirty="0"/>
              <a:t>Leden dorpsraad – Martijn, Mark en Carla</a:t>
            </a:r>
          </a:p>
          <a:p>
            <a:pPr marL="171449" indent="-171449">
              <a:buFont typeface="Arial" panose="020B0604020202020204" pitchFamily="34" charset="0"/>
              <a:buChar char="•"/>
            </a:pPr>
            <a:r>
              <a:rPr lang="nl-NL" sz="1600" dirty="0"/>
              <a:t>Groep 3</a:t>
            </a:r>
          </a:p>
          <a:p>
            <a:pPr marL="772896" lvl="1" indent="-171449"/>
            <a:r>
              <a:rPr lang="nl-NL" sz="1600" dirty="0"/>
              <a:t>BV de Pleintrekkers</a:t>
            </a:r>
          </a:p>
          <a:p>
            <a:pPr marL="772896" lvl="1" indent="-171449"/>
            <a:r>
              <a:rPr lang="nl-NL" sz="1600" dirty="0"/>
              <a:t>BV Het Keerpunt</a:t>
            </a:r>
          </a:p>
          <a:p>
            <a:pPr marL="772896" lvl="1" indent="-171449"/>
            <a:r>
              <a:rPr lang="nl-NL" sz="1600" dirty="0"/>
              <a:t>Fotogroep de Vriendschap</a:t>
            </a:r>
          </a:p>
          <a:p>
            <a:pPr marL="772896" lvl="1" indent="-171449"/>
            <a:r>
              <a:rPr lang="nl-NL" sz="1600" dirty="0"/>
              <a:t>SV Olland</a:t>
            </a:r>
          </a:p>
          <a:p>
            <a:pPr marL="772896" lvl="1" indent="-171449"/>
            <a:r>
              <a:rPr lang="nl-NL" sz="1600" dirty="0"/>
              <a:t>Sinterklaasvereniging</a:t>
            </a:r>
          </a:p>
          <a:p>
            <a:pPr marL="772896" lvl="1" indent="-171449"/>
            <a:r>
              <a:rPr lang="nl-NL" sz="1600" dirty="0"/>
              <a:t>Koelboxpop</a:t>
            </a:r>
          </a:p>
          <a:p>
            <a:pPr marL="1173860" lvl="2" indent="-171449"/>
            <a:r>
              <a:rPr lang="nl-NL" sz="1600" dirty="0"/>
              <a:t>Leden dorpsraad –Jolanda en Hans</a:t>
            </a:r>
          </a:p>
          <a:p>
            <a:pPr lvl="1" indent="0">
              <a:buNone/>
            </a:pPr>
            <a:endParaRPr lang="nl-NL" sz="1600" dirty="0"/>
          </a:p>
        </p:txBody>
      </p:sp>
      <p:sp>
        <p:nvSpPr>
          <p:cNvPr id="22" name="Tijdelijke aanduiding voor inhoud 1">
            <a:extLst>
              <a:ext uri="{FF2B5EF4-FFF2-40B4-BE49-F238E27FC236}">
                <a16:creationId xmlns:a16="http://schemas.microsoft.com/office/drawing/2014/main" id="{99EAB539-C596-FB08-47EE-5B2DF28860B5}"/>
              </a:ext>
            </a:extLst>
          </p:cNvPr>
          <p:cNvSpPr txBox="1"/>
          <p:nvPr/>
        </p:nvSpPr>
        <p:spPr>
          <a:xfrm>
            <a:off x="5361640" y="3133772"/>
            <a:ext cx="4544021" cy="1043186"/>
          </a:xfrm>
          <a:prstGeom prst="rect">
            <a:avLst/>
          </a:prstGeom>
        </p:spPr>
        <p:txBody>
          <a:bodyPr vert="horz" lIns="91440" tIns="45720" rIns="91440" bIns="45720" rtlCol="0">
            <a:noAutofit/>
          </a:bodyPr>
          <a:lstStyle>
            <a:lvl1pPr marL="0" indent="0" algn="l" defTabSz="801929" rtl="0" eaLnBrk="1" latinLnBrk="0" hangingPunct="1">
              <a:lnSpc>
                <a:spcPct val="90000"/>
              </a:lnSpc>
              <a:spcBef>
                <a:spcPts val="877"/>
              </a:spcBef>
              <a:buFont typeface="Arial" panose="020B0604020202020204" pitchFamily="34" charset="0"/>
              <a:buNone/>
              <a:defRPr sz="1100"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Arial" panose="020B0604020202020204" pitchFamily="34" charset="0"/>
              <a:buChar char="•"/>
              <a:defRPr sz="11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endParaRPr lang="nl-NL" sz="1600" dirty="0"/>
          </a:p>
        </p:txBody>
      </p:sp>
    </p:spTree>
    <p:extLst>
      <p:ext uri="{BB962C8B-B14F-4D97-AF65-F5344CB8AC3E}">
        <p14:creationId xmlns:p14="http://schemas.microsoft.com/office/powerpoint/2010/main" val="1808737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5290E-1BFD-4F74-78EF-D235ADCE3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BBF9F3-093E-541A-D5C6-0FB8161963D7}"/>
              </a:ext>
            </a:extLst>
          </p:cNvPr>
          <p:cNvSpPr>
            <a:spLocks noGrp="1"/>
          </p:cNvSpPr>
          <p:nvPr>
            <p:ph type="ctrTitle"/>
          </p:nvPr>
        </p:nvSpPr>
        <p:spPr>
          <a:xfrm>
            <a:off x="869577" y="277905"/>
            <a:ext cx="8973670" cy="843520"/>
          </a:xfrm>
        </p:spPr>
        <p:txBody>
          <a:bodyPr/>
          <a:lstStyle/>
          <a:p>
            <a:pPr algn="ctr"/>
            <a:r>
              <a:rPr lang="nl-NL" sz="4000" dirty="0"/>
              <a:t>Mededelingen</a:t>
            </a:r>
            <a:endParaRPr lang="en-US" sz="4000" dirty="0"/>
          </a:p>
        </p:txBody>
      </p:sp>
      <p:pic>
        <p:nvPicPr>
          <p:cNvPr id="4" name="Picture 3">
            <a:extLst>
              <a:ext uri="{FF2B5EF4-FFF2-40B4-BE49-F238E27FC236}">
                <a16:creationId xmlns:a16="http://schemas.microsoft.com/office/drawing/2014/main" id="{6A6D0E01-9A3A-8426-0F41-E78358C5E1B8}"/>
              </a:ext>
            </a:extLst>
          </p:cNvPr>
          <p:cNvPicPr>
            <a:picLocks noChangeAspect="1"/>
          </p:cNvPicPr>
          <p:nvPr/>
        </p:nvPicPr>
        <p:blipFill>
          <a:blip r:embed="rId3"/>
          <a:stretch>
            <a:fillRect/>
          </a:stretch>
        </p:blipFill>
        <p:spPr>
          <a:xfrm>
            <a:off x="11038114" y="6143587"/>
            <a:ext cx="1153886" cy="705152"/>
          </a:xfrm>
          <a:prstGeom prst="rect">
            <a:avLst/>
          </a:prstGeom>
        </p:spPr>
      </p:pic>
      <p:sp>
        <p:nvSpPr>
          <p:cNvPr id="3" name="Ondertitel 2">
            <a:extLst>
              <a:ext uri="{FF2B5EF4-FFF2-40B4-BE49-F238E27FC236}">
                <a16:creationId xmlns:a16="http://schemas.microsoft.com/office/drawing/2014/main" id="{F5F7DE39-F7D2-03D5-9EA5-8F6D8A5D9AA1}"/>
              </a:ext>
            </a:extLst>
          </p:cNvPr>
          <p:cNvSpPr txBox="1">
            <a:spLocks/>
          </p:cNvSpPr>
          <p:nvPr/>
        </p:nvSpPr>
        <p:spPr bwMode="gray">
          <a:xfrm>
            <a:off x="1139337" y="1470245"/>
            <a:ext cx="10122568" cy="5159439"/>
          </a:xfrm>
          <a:prstGeom prst="rect">
            <a:avLst/>
          </a:prstGeom>
        </p:spPr>
        <p:txBody>
          <a:bodyPr vert="horz" lIns="0" tIns="0" rIns="0" bIns="0" rtlCol="0">
            <a:normAutofit/>
          </a:bodyPr>
          <a:lstStyle>
            <a:lvl1pPr marL="0" indent="0" algn="l" defTabSz="914400" rtl="0" eaLnBrk="1" latinLnBrk="0" hangingPunct="1">
              <a:lnSpc>
                <a:spcPts val="2400"/>
              </a:lnSpc>
              <a:spcBef>
                <a:spcPts val="0"/>
              </a:spcBef>
              <a:buClr>
                <a:schemeClr val="accent1"/>
              </a:buClr>
              <a:buFont typeface="Arial" panose="020B0604020202020204" pitchFamily="34" charset="0"/>
              <a:buNone/>
              <a:defRPr sz="2400" kern="1200">
                <a:solidFill>
                  <a:schemeClr val="accent3"/>
                </a:solidFill>
                <a:latin typeface="+mn-lt"/>
                <a:ea typeface="+mn-ea"/>
                <a:cs typeface="+mn-cs"/>
              </a:defRPr>
            </a:lvl1pPr>
            <a:lvl2pPr marL="457200" indent="0" algn="ctr" defTabSz="914400" rtl="0" eaLnBrk="1" latinLnBrk="0" hangingPunct="1">
              <a:lnSpc>
                <a:spcPts val="1800"/>
              </a:lnSpc>
              <a:spcBef>
                <a:spcPts val="500"/>
              </a:spcBef>
              <a:buClr>
                <a:schemeClr val="accent3"/>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ts val="1800"/>
              </a:lnSpc>
              <a:spcBef>
                <a:spcPts val="500"/>
              </a:spcBef>
              <a:buClr>
                <a:schemeClr val="accent3"/>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ts val="1800"/>
              </a:lnSpc>
              <a:spcBef>
                <a:spcPts val="500"/>
              </a:spcBef>
              <a:buClr>
                <a:schemeClr val="accent3"/>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ts val="1800"/>
              </a:lnSpc>
              <a:spcBef>
                <a:spcPts val="500"/>
              </a:spcBef>
              <a:buClr>
                <a:schemeClr val="accent3"/>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buClr>
                <a:schemeClr val="bg2">
                  <a:lumMod val="50000"/>
                </a:schemeClr>
              </a:buClr>
            </a:pPr>
            <a:r>
              <a:rPr lang="nl-NL" dirty="0">
                <a:solidFill>
                  <a:schemeClr val="bg2">
                    <a:lumMod val="50000"/>
                  </a:schemeClr>
                </a:solidFill>
              </a:rPr>
              <a:t>-  Brochures – Sociale kaart SWM op onze website</a:t>
            </a:r>
          </a:p>
          <a:p>
            <a:pPr marL="342900" indent="-342900">
              <a:lnSpc>
                <a:spcPct val="150000"/>
              </a:lnSpc>
              <a:spcBef>
                <a:spcPts val="600"/>
              </a:spcBef>
              <a:buClr>
                <a:schemeClr val="bg2">
                  <a:lumMod val="50000"/>
                </a:schemeClr>
              </a:buClr>
              <a:buFontTx/>
              <a:buChar char="-"/>
            </a:pPr>
            <a:r>
              <a:rPr lang="nl-NL" dirty="0">
                <a:solidFill>
                  <a:schemeClr val="bg2">
                    <a:lumMod val="50000"/>
                  </a:schemeClr>
                </a:solidFill>
              </a:rPr>
              <a:t>Subsidioloog bij Gemeente </a:t>
            </a:r>
            <a:r>
              <a:rPr lang="nl-NL" dirty="0">
                <a:solidFill>
                  <a:schemeClr val="bg2">
                    <a:lumMod val="50000"/>
                  </a:schemeClr>
                </a:solidFill>
                <a:sym typeface="Wingdings" panose="05000000000000000000" pitchFamily="2" charset="2"/>
              </a:rPr>
              <a:t></a:t>
            </a:r>
            <a:r>
              <a:rPr lang="nl-NL" dirty="0">
                <a:solidFill>
                  <a:schemeClr val="bg2">
                    <a:lumMod val="50000"/>
                  </a:schemeClr>
                </a:solidFill>
              </a:rPr>
              <a:t> Via buurtadviseur</a:t>
            </a:r>
          </a:p>
          <a:p>
            <a:pPr marL="342900" indent="-342900">
              <a:lnSpc>
                <a:spcPct val="150000"/>
              </a:lnSpc>
              <a:spcBef>
                <a:spcPts val="600"/>
              </a:spcBef>
              <a:buClr>
                <a:schemeClr val="bg2">
                  <a:lumMod val="50000"/>
                </a:schemeClr>
              </a:buClr>
              <a:buFontTx/>
              <a:buChar char="-"/>
            </a:pPr>
            <a:r>
              <a:rPr lang="nl-NL" dirty="0">
                <a:solidFill>
                  <a:schemeClr val="bg2">
                    <a:lumMod val="50000"/>
                  </a:schemeClr>
                </a:solidFill>
              </a:rPr>
              <a:t>Aanmelden activiteiten </a:t>
            </a:r>
            <a:r>
              <a:rPr lang="nl-NL" dirty="0" err="1">
                <a:solidFill>
                  <a:schemeClr val="bg2">
                    <a:lumMod val="50000"/>
                  </a:schemeClr>
                </a:solidFill>
              </a:rPr>
              <a:t>tbv</a:t>
            </a:r>
            <a:r>
              <a:rPr lang="nl-NL" dirty="0">
                <a:solidFill>
                  <a:schemeClr val="bg2">
                    <a:lumMod val="50000"/>
                  </a:schemeClr>
                </a:solidFill>
              </a:rPr>
              <a:t> kalender</a:t>
            </a:r>
          </a:p>
          <a:p>
            <a:pPr>
              <a:lnSpc>
                <a:spcPct val="150000"/>
              </a:lnSpc>
              <a:spcBef>
                <a:spcPts val="600"/>
              </a:spcBef>
              <a:buClr>
                <a:schemeClr val="bg2">
                  <a:lumMod val="50000"/>
                </a:schemeClr>
              </a:buClr>
            </a:pPr>
            <a:r>
              <a:rPr lang="nl-NL" dirty="0">
                <a:solidFill>
                  <a:schemeClr val="bg2">
                    <a:lumMod val="50000"/>
                  </a:schemeClr>
                </a:solidFill>
              </a:rPr>
              <a:t>-  Contentmaker/</a:t>
            </a:r>
            <a:r>
              <a:rPr lang="nl-NL">
                <a:solidFill>
                  <a:schemeClr val="bg2">
                    <a:lumMod val="50000"/>
                  </a:schemeClr>
                </a:solidFill>
              </a:rPr>
              <a:t>contentbeheerder facebookpagina</a:t>
            </a:r>
            <a:endParaRPr lang="nl-NL" dirty="0">
              <a:solidFill>
                <a:schemeClr val="bg2">
                  <a:lumMod val="50000"/>
                </a:schemeClr>
              </a:solidFill>
            </a:endParaRPr>
          </a:p>
          <a:p>
            <a:pPr>
              <a:lnSpc>
                <a:spcPct val="150000"/>
              </a:lnSpc>
              <a:spcBef>
                <a:spcPts val="600"/>
              </a:spcBef>
              <a:buClr>
                <a:schemeClr val="bg2">
                  <a:lumMod val="50000"/>
                </a:schemeClr>
              </a:buClr>
            </a:pPr>
            <a:r>
              <a:rPr lang="nl-NL" dirty="0">
                <a:solidFill>
                  <a:schemeClr val="bg2">
                    <a:lumMod val="50000"/>
                  </a:schemeClr>
                </a:solidFill>
              </a:rPr>
              <a:t>-  Auteursrechten -&gt; let op bij plaatsen-gebruiken foto’s</a:t>
            </a:r>
          </a:p>
          <a:p>
            <a:pPr marL="342900" indent="-342900">
              <a:lnSpc>
                <a:spcPct val="150000"/>
              </a:lnSpc>
              <a:spcBef>
                <a:spcPts val="600"/>
              </a:spcBef>
              <a:buClr>
                <a:schemeClr val="bg2">
                  <a:lumMod val="50000"/>
                </a:schemeClr>
              </a:buClr>
              <a:buFontTx/>
              <a:buChar char="-"/>
            </a:pPr>
            <a:r>
              <a:rPr lang="nl-NL" dirty="0">
                <a:solidFill>
                  <a:schemeClr val="bg2">
                    <a:lumMod val="50000"/>
                  </a:schemeClr>
                </a:solidFill>
              </a:rPr>
              <a:t>Kandidaat </a:t>
            </a:r>
            <a:r>
              <a:rPr lang="nl-NL" dirty="0" err="1">
                <a:solidFill>
                  <a:schemeClr val="bg2">
                    <a:lumMod val="50000"/>
                  </a:schemeClr>
                </a:solidFill>
              </a:rPr>
              <a:t>voordrachtscommissie</a:t>
            </a:r>
            <a:r>
              <a:rPr lang="nl-NL" dirty="0">
                <a:solidFill>
                  <a:schemeClr val="bg2">
                    <a:lumMod val="50000"/>
                  </a:schemeClr>
                </a:solidFill>
              </a:rPr>
              <a:t>!</a:t>
            </a:r>
          </a:p>
          <a:p>
            <a:pPr marL="342900" indent="-342900">
              <a:lnSpc>
                <a:spcPct val="150000"/>
              </a:lnSpc>
              <a:spcBef>
                <a:spcPts val="600"/>
              </a:spcBef>
              <a:buClr>
                <a:schemeClr val="bg2">
                  <a:lumMod val="50000"/>
                </a:schemeClr>
              </a:buClr>
              <a:buFontTx/>
              <a:buChar char="-"/>
            </a:pPr>
            <a:endParaRPr lang="nl-NL" dirty="0">
              <a:solidFill>
                <a:schemeClr val="bg2">
                  <a:lumMod val="50000"/>
                </a:schemeClr>
              </a:solidFill>
            </a:endParaRPr>
          </a:p>
          <a:p>
            <a:pPr marL="342900" indent="-342900">
              <a:lnSpc>
                <a:spcPct val="150000"/>
              </a:lnSpc>
              <a:spcBef>
                <a:spcPts val="600"/>
              </a:spcBef>
              <a:buClr>
                <a:schemeClr val="bg2">
                  <a:lumMod val="50000"/>
                </a:schemeClr>
              </a:buClr>
              <a:buFontTx/>
              <a:buChar char="-"/>
            </a:pPr>
            <a:endParaRPr lang="nl-NL" dirty="0">
              <a:solidFill>
                <a:schemeClr val="bg2">
                  <a:lumMod val="50000"/>
                </a:schemeClr>
              </a:solidFill>
            </a:endParaRPr>
          </a:p>
          <a:p>
            <a:pPr marL="800100" lvl="1" indent="-342900">
              <a:lnSpc>
                <a:spcPct val="150000"/>
              </a:lnSpc>
              <a:buFont typeface="Arial" panose="020B0604020202020204" pitchFamily="34" charset="0"/>
              <a:buChar char="•"/>
            </a:pPr>
            <a:endParaRPr lang="nl-NL" dirty="0">
              <a:solidFill>
                <a:schemeClr val="bg2">
                  <a:lumMod val="50000"/>
                </a:schemeClr>
              </a:solidFill>
            </a:endParaRPr>
          </a:p>
          <a:p>
            <a:pPr marL="800100" lvl="1" indent="-342900" algn="l">
              <a:lnSpc>
                <a:spcPct val="150000"/>
              </a:lnSpc>
              <a:buFont typeface="Arial" panose="020B0604020202020204" pitchFamily="34" charset="0"/>
              <a:buChar char="•"/>
            </a:pPr>
            <a:endParaRPr lang="nl-NL" dirty="0">
              <a:solidFill>
                <a:schemeClr val="bg2">
                  <a:lumMod val="50000"/>
                </a:schemeClr>
              </a:solidFill>
            </a:endParaRPr>
          </a:p>
          <a:p>
            <a:pPr marL="800100" lvl="1" indent="-342900" algn="l">
              <a:lnSpc>
                <a:spcPct val="150000"/>
              </a:lnSpc>
              <a:buFont typeface="Arial" panose="020B0604020202020204" pitchFamily="34" charset="0"/>
              <a:buChar char="•"/>
            </a:pPr>
            <a:endParaRPr lang="nl-NL" dirty="0">
              <a:solidFill>
                <a:schemeClr val="bg2">
                  <a:lumMod val="50000"/>
                </a:schemeClr>
              </a:solidFill>
            </a:endParaRPr>
          </a:p>
          <a:p>
            <a:pPr marL="800100" lvl="1" indent="-342900" algn="l">
              <a:lnSpc>
                <a:spcPct val="150000"/>
              </a:lnSpc>
              <a:buFont typeface="Arial" panose="020B0604020202020204" pitchFamily="34" charset="0"/>
              <a:buChar char="•"/>
            </a:pPr>
            <a:endParaRPr lang="nl-NL" dirty="0">
              <a:solidFill>
                <a:schemeClr val="bg2">
                  <a:lumMod val="50000"/>
                </a:schemeClr>
              </a:solidFill>
            </a:endParaRPr>
          </a:p>
          <a:p>
            <a:endParaRPr lang="nl-NL" dirty="0"/>
          </a:p>
        </p:txBody>
      </p:sp>
    </p:spTree>
    <p:extLst>
      <p:ext uri="{BB962C8B-B14F-4D97-AF65-F5344CB8AC3E}">
        <p14:creationId xmlns:p14="http://schemas.microsoft.com/office/powerpoint/2010/main" val="1402074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EBC07-7F23-325F-2F68-DBADCB5663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B8DBDE-BF74-393B-7828-44AA65D306E4}"/>
              </a:ext>
            </a:extLst>
          </p:cNvPr>
          <p:cNvSpPr>
            <a:spLocks noGrp="1"/>
          </p:cNvSpPr>
          <p:nvPr>
            <p:ph type="ctrTitle"/>
          </p:nvPr>
        </p:nvSpPr>
        <p:spPr>
          <a:xfrm>
            <a:off x="869577" y="277905"/>
            <a:ext cx="8973670" cy="843520"/>
          </a:xfrm>
        </p:spPr>
        <p:txBody>
          <a:bodyPr/>
          <a:lstStyle/>
          <a:p>
            <a:pPr algn="ctr"/>
            <a:r>
              <a:rPr lang="nl-NL" sz="4000" dirty="0"/>
              <a:t>Samenstelling Dorpsraad Olland</a:t>
            </a:r>
            <a:endParaRPr lang="en-US" sz="4000" dirty="0"/>
          </a:p>
        </p:txBody>
      </p:sp>
      <p:pic>
        <p:nvPicPr>
          <p:cNvPr id="4" name="Picture 3">
            <a:extLst>
              <a:ext uri="{FF2B5EF4-FFF2-40B4-BE49-F238E27FC236}">
                <a16:creationId xmlns:a16="http://schemas.microsoft.com/office/drawing/2014/main" id="{4E4ADD1B-C8F5-C037-F5D7-85FB5F9C7AB3}"/>
              </a:ext>
            </a:extLst>
          </p:cNvPr>
          <p:cNvPicPr>
            <a:picLocks noChangeAspect="1"/>
          </p:cNvPicPr>
          <p:nvPr/>
        </p:nvPicPr>
        <p:blipFill>
          <a:blip r:embed="rId3"/>
          <a:stretch>
            <a:fillRect/>
          </a:stretch>
        </p:blipFill>
        <p:spPr>
          <a:xfrm>
            <a:off x="11038114" y="6143587"/>
            <a:ext cx="1153886" cy="705152"/>
          </a:xfrm>
          <a:prstGeom prst="rect">
            <a:avLst/>
          </a:prstGeom>
        </p:spPr>
      </p:pic>
      <p:pic>
        <p:nvPicPr>
          <p:cNvPr id="7" name="Afbeelding 6">
            <a:extLst>
              <a:ext uri="{FF2B5EF4-FFF2-40B4-BE49-F238E27FC236}">
                <a16:creationId xmlns:a16="http://schemas.microsoft.com/office/drawing/2014/main" id="{D63DEEF5-276E-AD8B-005F-0B33C68E70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394" y="1520792"/>
            <a:ext cx="9213596" cy="5077326"/>
          </a:xfrm>
          <a:prstGeom prst="rect">
            <a:avLst/>
          </a:prstGeom>
          <a:blipFill dpi="0" rotWithShape="1">
            <a:blip r:embed="rId5">
              <a:alphaModFix amt="50000"/>
            </a:blip>
            <a:srcRect/>
            <a:tile tx="0" ty="0" sx="100000" sy="100000" flip="none" algn="tl"/>
          </a:blipFill>
        </p:spPr>
      </p:pic>
    </p:spTree>
    <p:extLst>
      <p:ext uri="{BB962C8B-B14F-4D97-AF65-F5344CB8AC3E}">
        <p14:creationId xmlns:p14="http://schemas.microsoft.com/office/powerpoint/2010/main" val="1039549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423D0-03E4-DC65-D68A-DB57C9E95B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D9453-7E39-017C-FD0F-94B6F45D3D17}"/>
              </a:ext>
            </a:extLst>
          </p:cNvPr>
          <p:cNvSpPr>
            <a:spLocks noGrp="1"/>
          </p:cNvSpPr>
          <p:nvPr>
            <p:ph type="ctrTitle"/>
          </p:nvPr>
        </p:nvSpPr>
        <p:spPr>
          <a:xfrm>
            <a:off x="869577" y="277905"/>
            <a:ext cx="8973670" cy="843520"/>
          </a:xfrm>
        </p:spPr>
        <p:txBody>
          <a:bodyPr/>
          <a:lstStyle/>
          <a:p>
            <a:pPr algn="ctr"/>
            <a:r>
              <a:rPr lang="nl-NL" sz="4000" dirty="0"/>
              <a:t>Rondvraag</a:t>
            </a:r>
            <a:endParaRPr lang="en-US" sz="4000" dirty="0"/>
          </a:p>
        </p:txBody>
      </p:sp>
      <p:pic>
        <p:nvPicPr>
          <p:cNvPr id="4" name="Picture 3">
            <a:extLst>
              <a:ext uri="{FF2B5EF4-FFF2-40B4-BE49-F238E27FC236}">
                <a16:creationId xmlns:a16="http://schemas.microsoft.com/office/drawing/2014/main" id="{282C7D53-88A6-C754-0F40-E58337108CD2}"/>
              </a:ext>
            </a:extLst>
          </p:cNvPr>
          <p:cNvPicPr>
            <a:picLocks noChangeAspect="1"/>
          </p:cNvPicPr>
          <p:nvPr/>
        </p:nvPicPr>
        <p:blipFill>
          <a:blip r:embed="rId3"/>
          <a:stretch>
            <a:fillRect/>
          </a:stretch>
        </p:blipFill>
        <p:spPr>
          <a:xfrm>
            <a:off x="11038114" y="6143587"/>
            <a:ext cx="1153886" cy="705152"/>
          </a:xfrm>
          <a:prstGeom prst="rect">
            <a:avLst/>
          </a:prstGeom>
        </p:spPr>
      </p:pic>
    </p:spTree>
    <p:extLst>
      <p:ext uri="{BB962C8B-B14F-4D97-AF65-F5344CB8AC3E}">
        <p14:creationId xmlns:p14="http://schemas.microsoft.com/office/powerpoint/2010/main" val="236814352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GMS_Presentatie_Powerpoint</Template>
  <TotalTime>2568</TotalTime>
  <Words>507</Words>
  <Application>Microsoft Office PowerPoint</Application>
  <PresentationFormat>Breedbeeld</PresentationFormat>
  <Paragraphs>105</Paragraphs>
  <Slides>11</Slides>
  <Notes>11</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11</vt:i4>
      </vt:variant>
    </vt:vector>
  </HeadingPairs>
  <TitlesOfParts>
    <vt:vector size="20" baseType="lpstr">
      <vt:lpstr>Arial</vt:lpstr>
      <vt:lpstr>Avenir Medium</vt:lpstr>
      <vt:lpstr>Avenir Next LT Pro Demi</vt:lpstr>
      <vt:lpstr>Calibri</vt:lpstr>
      <vt:lpstr>Courier New</vt:lpstr>
      <vt:lpstr>Trebuchet MS</vt:lpstr>
      <vt:lpstr>Wingdings</vt:lpstr>
      <vt:lpstr>Wingdings 3</vt:lpstr>
      <vt:lpstr>Facet</vt:lpstr>
      <vt:lpstr>Welkom op het Ollands Overleg 2026   Dorpsraad Olland</vt:lpstr>
      <vt:lpstr>Agenda</vt:lpstr>
      <vt:lpstr>Buurtadviseur Gemeente</vt:lpstr>
      <vt:lpstr>Sociaal Werk Meierijstad</vt:lpstr>
      <vt:lpstr>PowerPoint-presentatie</vt:lpstr>
      <vt:lpstr>Dorpsvisie 2025</vt:lpstr>
      <vt:lpstr>Dorpsvisie 2025</vt:lpstr>
      <vt:lpstr>Groepsindeling</vt:lpstr>
      <vt:lpstr>Mededelingen</vt:lpstr>
      <vt:lpstr>Samenstelling Dorpsraad Olland</vt:lpstr>
      <vt:lpstr>Rondvraag</vt:lpstr>
    </vt:vector>
  </TitlesOfParts>
  <Company>Gemeente Meierijstad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Template voor een presentatie</dc:subject>
  <dc:creator>Henk de Laat | gemeente Meierijstad</dc:creator>
  <dc:description>v1.2</dc:description>
  <cp:lastModifiedBy>Ad van der Heijden</cp:lastModifiedBy>
  <cp:revision>86</cp:revision>
  <cp:lastPrinted>2026-10-07T09:35:00Z</cp:lastPrinted>
  <dcterms:created xsi:type="dcterms:W3CDTF">2017-03-22T12:59:44Z</dcterms:created>
  <dcterms:modified xsi:type="dcterms:W3CDTF">2026-10-14T18:42:38Z</dcterms:modified>
  <cp:category>Huisstijl</cp:category>
</cp:coreProperties>
</file>